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74" r:id="rId4"/>
    <p:sldId id="475" r:id="rId5"/>
    <p:sldId id="485" r:id="rId6"/>
    <p:sldId id="489" r:id="rId7"/>
    <p:sldId id="487" r:id="rId8"/>
    <p:sldId id="490" r:id="rId9"/>
    <p:sldId id="429" r:id="rId10"/>
    <p:sldId id="434" r:id="rId1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192" d="100"/>
          <a:sy n="192" d="100"/>
        </p:scale>
        <p:origin x="-72" y="6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857250"/>
            <a:ext cx="53721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patterns with even numbers work?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1143000" y="2228850"/>
            <a:ext cx="2705100" cy="1257300"/>
          </a:xfrm>
          <a:prstGeom prst="cloudCallout">
            <a:avLst>
              <a:gd name="adj1" fmla="val 78620"/>
              <a:gd name="adj2" fmla="val 40155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2343150"/>
            <a:ext cx="2628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Why is </a:t>
            </a:r>
          </a:p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very other </a:t>
            </a:r>
          </a:p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umber even?</a:t>
            </a:r>
          </a:p>
        </p:txBody>
      </p:sp>
      <p:pic>
        <p:nvPicPr>
          <p:cNvPr id="3" name="Picture 2" descr="Girl Sitting Black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228850"/>
            <a:ext cx="1360784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8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857250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why numbers have an alternating even-odd pattern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drawing pictures and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085850"/>
            <a:ext cx="77724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why numbers have an alternating even-odd pattern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drawing pictures and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857250"/>
            <a:ext cx="78867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Even numbers can be evenly split into groups of two and two equal groups.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57200" y="1885950"/>
            <a:ext cx="8035290" cy="2628900"/>
            <a:chOff x="914400" y="2114550"/>
            <a:chExt cx="7200900" cy="2286000"/>
          </a:xfrm>
        </p:grpSpPr>
        <p:sp>
          <p:nvSpPr>
            <p:cNvPr id="144" name="Rectangle 143"/>
            <p:cNvSpPr/>
            <p:nvPr/>
          </p:nvSpPr>
          <p:spPr>
            <a:xfrm>
              <a:off x="7277764" y="2114550"/>
              <a:ext cx="588883" cy="228600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5851431" y="2114550"/>
              <a:ext cx="571500" cy="210312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4457700" y="2114550"/>
              <a:ext cx="588883" cy="192024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3112693" y="2114550"/>
              <a:ext cx="588883" cy="173736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1714500" y="2114550"/>
              <a:ext cx="588883" cy="160020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914400" y="2114550"/>
              <a:ext cx="7200900" cy="2194560"/>
              <a:chOff x="914400" y="2114550"/>
              <a:chExt cx="7200900" cy="2194560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914400" y="2114550"/>
                <a:ext cx="7200900" cy="2194560"/>
                <a:chOff x="800100" y="2114550"/>
                <a:chExt cx="7200900" cy="2194560"/>
              </a:xfrm>
            </p:grpSpPr>
            <p:grpSp>
              <p:nvGrpSpPr>
                <p:cNvPr id="149" name="Group 148"/>
                <p:cNvGrpSpPr/>
                <p:nvPr/>
              </p:nvGrpSpPr>
              <p:grpSpPr>
                <a:xfrm>
                  <a:off x="800100" y="2114550"/>
                  <a:ext cx="7200900" cy="2194560"/>
                  <a:chOff x="342900" y="857250"/>
                  <a:chExt cx="8458200" cy="2743200"/>
                </a:xfrm>
              </p:grpSpPr>
              <p:grpSp>
                <p:nvGrpSpPr>
                  <p:cNvPr id="153" name="Group 152"/>
                  <p:cNvGrpSpPr/>
                  <p:nvPr/>
                </p:nvGrpSpPr>
                <p:grpSpPr>
                  <a:xfrm>
                    <a:off x="342900" y="1428750"/>
                    <a:ext cx="8458200" cy="1111225"/>
                    <a:chOff x="364304" y="1200150"/>
                    <a:chExt cx="8458200" cy="1111225"/>
                  </a:xfrm>
                </p:grpSpPr>
                <p:cxnSp>
                  <p:nvCxnSpPr>
                    <p:cNvPr id="222" name="Straight Arrow Connector 221"/>
                    <p:cNvCxnSpPr/>
                    <p:nvPr/>
                  </p:nvCxnSpPr>
                  <p:spPr>
                    <a:xfrm>
                      <a:off x="364304" y="1428750"/>
                      <a:ext cx="8458200" cy="0"/>
                    </a:xfrm>
                    <a:prstGeom prst="straightConnector1">
                      <a:avLst/>
                    </a:prstGeom>
                    <a:ln w="38100">
                      <a:solidFill>
                        <a:schemeClr val="accent1"/>
                      </a:solidFill>
                      <a:headEnd type="arrow"/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223" name="Group 222"/>
                    <p:cNvGrpSpPr/>
                    <p:nvPr/>
                  </p:nvGrpSpPr>
                  <p:grpSpPr>
                    <a:xfrm>
                      <a:off x="819418" y="1200150"/>
                      <a:ext cx="7295882" cy="457200"/>
                      <a:chOff x="819418" y="1200150"/>
                      <a:chExt cx="3555077" cy="457200"/>
                    </a:xfrm>
                  </p:grpSpPr>
                  <p:cxnSp>
                    <p:nvCxnSpPr>
                      <p:cNvPr id="230" name="Straight Connector 229"/>
                      <p:cNvCxnSpPr/>
                      <p:nvPr/>
                    </p:nvCxnSpPr>
                    <p:spPr>
                      <a:xfrm>
                        <a:off x="819418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1" name="Straight Connector 230"/>
                      <p:cNvCxnSpPr/>
                      <p:nvPr/>
                    </p:nvCxnSpPr>
                    <p:spPr>
                      <a:xfrm>
                        <a:off x="1214427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2" name="Straight Connector 231"/>
                      <p:cNvCxnSpPr/>
                      <p:nvPr/>
                    </p:nvCxnSpPr>
                    <p:spPr>
                      <a:xfrm>
                        <a:off x="1609435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3" name="Straight Connector 232"/>
                      <p:cNvCxnSpPr/>
                      <p:nvPr/>
                    </p:nvCxnSpPr>
                    <p:spPr>
                      <a:xfrm>
                        <a:off x="2004444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4" name="Straight Connector 233"/>
                      <p:cNvCxnSpPr/>
                      <p:nvPr/>
                    </p:nvCxnSpPr>
                    <p:spPr>
                      <a:xfrm>
                        <a:off x="2399452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5" name="Straight Connector 234"/>
                      <p:cNvCxnSpPr/>
                      <p:nvPr/>
                    </p:nvCxnSpPr>
                    <p:spPr>
                      <a:xfrm>
                        <a:off x="2794461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6" name="Straight Connector 235"/>
                      <p:cNvCxnSpPr/>
                      <p:nvPr/>
                    </p:nvCxnSpPr>
                    <p:spPr>
                      <a:xfrm>
                        <a:off x="3189469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7" name="Straight Connector 236"/>
                      <p:cNvCxnSpPr/>
                      <p:nvPr/>
                    </p:nvCxnSpPr>
                    <p:spPr>
                      <a:xfrm>
                        <a:off x="3584478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8" name="Straight Connector 237"/>
                      <p:cNvCxnSpPr/>
                      <p:nvPr/>
                    </p:nvCxnSpPr>
                    <p:spPr>
                      <a:xfrm>
                        <a:off x="3979487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9" name="Straight Connector 238"/>
                      <p:cNvCxnSpPr/>
                      <p:nvPr/>
                    </p:nvCxnSpPr>
                    <p:spPr>
                      <a:xfrm>
                        <a:off x="4374495" y="1200150"/>
                        <a:ext cx="0" cy="457200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224" name="TextBox 223"/>
                    <p:cNvSpPr txBox="1"/>
                    <p:nvPr/>
                  </p:nvSpPr>
                  <p:spPr>
                    <a:xfrm>
                      <a:off x="6286500" y="1657350"/>
                      <a:ext cx="342900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800" dirty="0" smtClean="0">
                          <a:solidFill>
                            <a:schemeClr val="accent1"/>
                          </a:solidFill>
                          <a:latin typeface="Orly's Font 2" pitchFamily="66" charset="0"/>
                          <a:ea typeface="Verdana" pitchFamily="34" charset="0"/>
                          <a:cs typeface="Verdana" pitchFamily="34" charset="0"/>
                        </a:rPr>
                        <a:t>8</a:t>
                      </a:r>
                      <a:endParaRPr lang="en-US" sz="2800" dirty="0" smtClean="0">
                        <a:latin typeface="Orly's Font" pitchFamily="66" charset="0"/>
                        <a:ea typeface="Verdana" pitchFamily="34" charset="0"/>
                        <a:cs typeface="Verdana" pitchFamily="34" charset="0"/>
                      </a:endParaRPr>
                    </a:p>
                  </p:txBody>
                </p:sp>
                <p:sp>
                  <p:nvSpPr>
                    <p:cNvPr id="225" name="TextBox 224"/>
                    <p:cNvSpPr txBox="1"/>
                    <p:nvPr/>
                  </p:nvSpPr>
                  <p:spPr>
                    <a:xfrm>
                      <a:off x="7086600" y="1657350"/>
                      <a:ext cx="342900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800" dirty="0">
                          <a:solidFill>
                            <a:schemeClr val="accent1"/>
                          </a:solidFill>
                          <a:latin typeface="Orly's Font 2" pitchFamily="66" charset="0"/>
                          <a:ea typeface="Verdana" pitchFamily="34" charset="0"/>
                          <a:cs typeface="Verdana" pitchFamily="34" charset="0"/>
                        </a:rPr>
                        <a:t>9</a:t>
                      </a:r>
                      <a:endParaRPr lang="en-US" sz="2800" dirty="0" smtClean="0">
                        <a:latin typeface="Orly's Font" pitchFamily="66" charset="0"/>
                        <a:ea typeface="Verdana" pitchFamily="34" charset="0"/>
                        <a:cs typeface="Verdana" pitchFamily="34" charset="0"/>
                      </a:endParaRPr>
                    </a:p>
                  </p:txBody>
                </p:sp>
                <p:sp>
                  <p:nvSpPr>
                    <p:cNvPr id="226" name="TextBox 225"/>
                    <p:cNvSpPr txBox="1"/>
                    <p:nvPr/>
                  </p:nvSpPr>
                  <p:spPr>
                    <a:xfrm>
                      <a:off x="7886700" y="1657350"/>
                      <a:ext cx="935804" cy="6540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800" dirty="0" smtClean="0">
                          <a:solidFill>
                            <a:schemeClr val="accent1"/>
                          </a:solidFill>
                          <a:latin typeface="Orly's Font 2" pitchFamily="66" charset="0"/>
                          <a:ea typeface="Verdana" pitchFamily="34" charset="0"/>
                          <a:cs typeface="Verdana" pitchFamily="34" charset="0"/>
                        </a:rPr>
                        <a:t>10</a:t>
                      </a:r>
                      <a:endParaRPr lang="en-US" sz="2800" dirty="0" smtClean="0">
                        <a:latin typeface="Orly's Font" pitchFamily="66" charset="0"/>
                        <a:ea typeface="Verdana" pitchFamily="34" charset="0"/>
                        <a:cs typeface="Verdana" pitchFamily="34" charset="0"/>
                      </a:endParaRPr>
                    </a:p>
                  </p:txBody>
                </p:sp>
                <p:sp>
                  <p:nvSpPr>
                    <p:cNvPr id="227" name="TextBox 226"/>
                    <p:cNvSpPr txBox="1"/>
                    <p:nvPr/>
                  </p:nvSpPr>
                  <p:spPr>
                    <a:xfrm>
                      <a:off x="5486400" y="1657350"/>
                      <a:ext cx="342900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800" dirty="0" smtClean="0">
                          <a:solidFill>
                            <a:schemeClr val="accent1"/>
                          </a:solidFill>
                          <a:latin typeface="Orly's Font 2" pitchFamily="66" charset="0"/>
                          <a:ea typeface="Verdana" pitchFamily="34" charset="0"/>
                          <a:cs typeface="Verdana" pitchFamily="34" charset="0"/>
                        </a:rPr>
                        <a:t>7</a:t>
                      </a:r>
                      <a:endParaRPr lang="en-US" sz="2800" dirty="0" smtClean="0">
                        <a:latin typeface="Orly's Font" pitchFamily="66" charset="0"/>
                        <a:ea typeface="Verdana" pitchFamily="34" charset="0"/>
                        <a:cs typeface="Verdana" pitchFamily="34" charset="0"/>
                      </a:endParaRPr>
                    </a:p>
                  </p:txBody>
                </p:sp>
                <p:sp>
                  <p:nvSpPr>
                    <p:cNvPr id="228" name="TextBox 227"/>
                    <p:cNvSpPr txBox="1"/>
                    <p:nvPr/>
                  </p:nvSpPr>
                  <p:spPr>
                    <a:xfrm>
                      <a:off x="4686300" y="1657350"/>
                      <a:ext cx="342900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800" dirty="0">
                          <a:solidFill>
                            <a:schemeClr val="accent1"/>
                          </a:solidFill>
                          <a:latin typeface="Orly's Font 2" pitchFamily="66" charset="0"/>
                          <a:ea typeface="Verdana" pitchFamily="34" charset="0"/>
                          <a:cs typeface="Verdana" pitchFamily="34" charset="0"/>
                        </a:rPr>
                        <a:t>6</a:t>
                      </a:r>
                      <a:endParaRPr lang="en-US" sz="2800" dirty="0" smtClean="0">
                        <a:latin typeface="Orly's Font" pitchFamily="66" charset="0"/>
                        <a:ea typeface="Verdana" pitchFamily="34" charset="0"/>
                        <a:cs typeface="Verdana" pitchFamily="34" charset="0"/>
                      </a:endParaRPr>
                    </a:p>
                  </p:txBody>
                </p:sp>
                <p:sp>
                  <p:nvSpPr>
                    <p:cNvPr id="229" name="TextBox 228"/>
                    <p:cNvSpPr txBox="1"/>
                    <p:nvPr/>
                  </p:nvSpPr>
                  <p:spPr>
                    <a:xfrm>
                      <a:off x="685800" y="1657350"/>
                      <a:ext cx="3771900" cy="56871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800" dirty="0" smtClean="0">
                          <a:solidFill>
                            <a:schemeClr val="accent1"/>
                          </a:solidFill>
                          <a:latin typeface="Orly's Font 2" pitchFamily="66" charset="0"/>
                          <a:ea typeface="Verdana" pitchFamily="34" charset="0"/>
                          <a:cs typeface="Verdana" pitchFamily="34" charset="0"/>
                        </a:rPr>
                        <a:t>1    2    3     4    5 </a:t>
                      </a:r>
                      <a:endParaRPr lang="en-US" sz="2800" dirty="0" smtClean="0">
                        <a:latin typeface="Orly's Font" pitchFamily="66" charset="0"/>
                        <a:ea typeface="Verdana" pitchFamily="34" charset="0"/>
                        <a:cs typeface="Verdana" pitchFamily="34" charset="0"/>
                      </a:endParaRPr>
                    </a:p>
                  </p:txBody>
                </p:sp>
              </p:grpSp>
              <p:sp>
                <p:nvSpPr>
                  <p:cNvPr id="154" name="TextBox 153"/>
                  <p:cNvSpPr txBox="1"/>
                  <p:nvPr/>
                </p:nvSpPr>
                <p:spPr>
                  <a:xfrm>
                    <a:off x="7886700" y="8572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5"/>
                        </a:solidFill>
                        <a:latin typeface="Orly's Font 2" pitchFamily="66" charset="0"/>
                      </a:rPr>
                      <a:t>E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grpSp>
                <p:nvGrpSpPr>
                  <p:cNvPr id="155" name="Group 154"/>
                  <p:cNvGrpSpPr/>
                  <p:nvPr/>
                </p:nvGrpSpPr>
                <p:grpSpPr>
                  <a:xfrm>
                    <a:off x="8001000" y="2571750"/>
                    <a:ext cx="342900" cy="1028700"/>
                    <a:chOff x="8001000" y="2686050"/>
                    <a:chExt cx="342900" cy="1028700"/>
                  </a:xfrm>
                </p:grpSpPr>
                <p:grpSp>
                  <p:nvGrpSpPr>
                    <p:cNvPr id="210" name="Group 209"/>
                    <p:cNvGrpSpPr/>
                    <p:nvPr/>
                  </p:nvGrpSpPr>
                  <p:grpSpPr>
                    <a:xfrm>
                      <a:off x="8001000" y="2686050"/>
                      <a:ext cx="342900" cy="571500"/>
                      <a:chOff x="8001000" y="2457450"/>
                      <a:chExt cx="342900" cy="571500"/>
                    </a:xfrm>
                  </p:grpSpPr>
                  <p:sp>
                    <p:nvSpPr>
                      <p:cNvPr id="217" name="Oval 216"/>
                      <p:cNvSpPr/>
                      <p:nvPr/>
                    </p:nvSpPr>
                    <p:spPr>
                      <a:xfrm>
                        <a:off x="80010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218" name="Oval 217"/>
                      <p:cNvSpPr/>
                      <p:nvPr/>
                    </p:nvSpPr>
                    <p:spPr>
                      <a:xfrm>
                        <a:off x="82296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219" name="Oval 218"/>
                      <p:cNvSpPr/>
                      <p:nvPr/>
                    </p:nvSpPr>
                    <p:spPr>
                      <a:xfrm>
                        <a:off x="80010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220" name="Oval 219"/>
                      <p:cNvSpPr/>
                      <p:nvPr/>
                    </p:nvSpPr>
                    <p:spPr>
                      <a:xfrm>
                        <a:off x="82296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221" name="Oval 220"/>
                      <p:cNvSpPr/>
                      <p:nvPr/>
                    </p:nvSpPr>
                    <p:spPr>
                      <a:xfrm>
                        <a:off x="8001000" y="29146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211" name="Group 210"/>
                    <p:cNvGrpSpPr/>
                    <p:nvPr/>
                  </p:nvGrpSpPr>
                  <p:grpSpPr>
                    <a:xfrm rot="10800000">
                      <a:off x="8001000" y="3143250"/>
                      <a:ext cx="342900" cy="571500"/>
                      <a:chOff x="8001000" y="2457450"/>
                      <a:chExt cx="342900" cy="571500"/>
                    </a:xfrm>
                  </p:grpSpPr>
                  <p:sp>
                    <p:nvSpPr>
                      <p:cNvPr id="212" name="Oval 211"/>
                      <p:cNvSpPr/>
                      <p:nvPr/>
                    </p:nvSpPr>
                    <p:spPr>
                      <a:xfrm>
                        <a:off x="80010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213" name="Oval 212"/>
                      <p:cNvSpPr/>
                      <p:nvPr/>
                    </p:nvSpPr>
                    <p:spPr>
                      <a:xfrm>
                        <a:off x="82296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214" name="Oval 213"/>
                      <p:cNvSpPr/>
                      <p:nvPr/>
                    </p:nvSpPr>
                    <p:spPr>
                      <a:xfrm>
                        <a:off x="80010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215" name="Oval 214"/>
                      <p:cNvSpPr/>
                      <p:nvPr/>
                    </p:nvSpPr>
                    <p:spPr>
                      <a:xfrm>
                        <a:off x="82296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216" name="Oval 215"/>
                      <p:cNvSpPr/>
                      <p:nvPr/>
                    </p:nvSpPr>
                    <p:spPr>
                      <a:xfrm>
                        <a:off x="8001000" y="29146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56" name="Group 155"/>
                  <p:cNvGrpSpPr/>
                  <p:nvPr/>
                </p:nvGrpSpPr>
                <p:grpSpPr>
                  <a:xfrm>
                    <a:off x="7086600" y="2571750"/>
                    <a:ext cx="342900" cy="571500"/>
                    <a:chOff x="8001000" y="2457450"/>
                    <a:chExt cx="342900" cy="571500"/>
                  </a:xfrm>
                </p:grpSpPr>
                <p:sp>
                  <p:nvSpPr>
                    <p:cNvPr id="205" name="Oval 204"/>
                    <p:cNvSpPr/>
                    <p:nvPr/>
                  </p:nvSpPr>
                  <p:spPr>
                    <a:xfrm>
                      <a:off x="80010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6" name="Oval 205"/>
                    <p:cNvSpPr/>
                    <p:nvPr/>
                  </p:nvSpPr>
                  <p:spPr>
                    <a:xfrm>
                      <a:off x="82296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7" name="Oval 206"/>
                    <p:cNvSpPr/>
                    <p:nvPr/>
                  </p:nvSpPr>
                  <p:spPr>
                    <a:xfrm>
                      <a:off x="80010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8" name="Oval 207"/>
                    <p:cNvSpPr/>
                    <p:nvPr/>
                  </p:nvSpPr>
                  <p:spPr>
                    <a:xfrm>
                      <a:off x="82296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9" name="Oval 208"/>
                    <p:cNvSpPr/>
                    <p:nvPr/>
                  </p:nvSpPr>
                  <p:spPr>
                    <a:xfrm>
                      <a:off x="8001000" y="29146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57" name="Oval 156"/>
                  <p:cNvSpPr/>
                  <p:nvPr/>
                </p:nvSpPr>
                <p:spPr>
                  <a:xfrm rot="10800000">
                    <a:off x="7315200" y="3486150"/>
                    <a:ext cx="114300" cy="114300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8" name="Oval 157"/>
                  <p:cNvSpPr/>
                  <p:nvPr/>
                </p:nvSpPr>
                <p:spPr>
                  <a:xfrm rot="10800000">
                    <a:off x="7315200" y="32575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9" name="Oval 158"/>
                  <p:cNvSpPr/>
                  <p:nvPr/>
                </p:nvSpPr>
                <p:spPr>
                  <a:xfrm rot="10800000">
                    <a:off x="7086600" y="32575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0" name="Oval 159"/>
                  <p:cNvSpPr/>
                  <p:nvPr/>
                </p:nvSpPr>
                <p:spPr>
                  <a:xfrm rot="10800000">
                    <a:off x="73152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1" name="Text Placeholder 3"/>
                  <p:cNvSpPr txBox="1">
                    <a:spLocks/>
                  </p:cNvSpPr>
                  <p:nvPr/>
                </p:nvSpPr>
                <p:spPr bwMode="auto">
                  <a:xfrm>
                    <a:off x="7086600" y="857250"/>
                    <a:ext cx="457200" cy="52322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marL="2286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Wingdings" pitchFamily="2" charset="2"/>
                      <a:buChar char="§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1pPr>
                    <a:lvl2pPr marL="5715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2pPr>
                    <a:lvl3pPr marL="9144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3pPr>
                    <a:lvl4pPr marL="12573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4pPr>
                    <a:lvl5pPr marL="16002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Courier New" pitchFamily="49" charset="0"/>
                      <a:buChar char="o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>
                      <a:buFont typeface="Wingdings" pitchFamily="2" charset="2"/>
                      <a:buNone/>
                    </a:pPr>
                    <a:r>
                      <a:rPr lang="en-US" sz="2800" dirty="0" smtClean="0">
                        <a:solidFill>
                          <a:schemeClr val="accent3"/>
                        </a:solidFill>
                        <a:latin typeface="Orly's Font 2" pitchFamily="66" charset="0"/>
                      </a:rPr>
                      <a:t>O</a:t>
                    </a:r>
                    <a:endParaRPr lang="en-US" sz="2800" dirty="0">
                      <a:solidFill>
                        <a:schemeClr val="accent3"/>
                      </a:solidFill>
                      <a:latin typeface="Orly's Font 2" pitchFamily="66" charset="0"/>
                    </a:endParaRPr>
                  </a:p>
                </p:txBody>
              </p:sp>
              <p:grpSp>
                <p:nvGrpSpPr>
                  <p:cNvPr id="162" name="Group 161"/>
                  <p:cNvGrpSpPr/>
                  <p:nvPr/>
                </p:nvGrpSpPr>
                <p:grpSpPr>
                  <a:xfrm>
                    <a:off x="6307389" y="2571750"/>
                    <a:ext cx="342900" cy="571500"/>
                    <a:chOff x="8021889" y="2457450"/>
                    <a:chExt cx="342900" cy="571500"/>
                  </a:xfrm>
                </p:grpSpPr>
                <p:sp>
                  <p:nvSpPr>
                    <p:cNvPr id="200" name="Oval 199"/>
                    <p:cNvSpPr/>
                    <p:nvPr/>
                  </p:nvSpPr>
                  <p:spPr>
                    <a:xfrm>
                      <a:off x="8021889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1" name="Oval 200"/>
                    <p:cNvSpPr/>
                    <p:nvPr/>
                  </p:nvSpPr>
                  <p:spPr>
                    <a:xfrm>
                      <a:off x="8250489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2" name="Oval 201"/>
                    <p:cNvSpPr/>
                    <p:nvPr/>
                  </p:nvSpPr>
                  <p:spPr>
                    <a:xfrm>
                      <a:off x="8021889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3" name="Oval 202"/>
                    <p:cNvSpPr/>
                    <p:nvPr/>
                  </p:nvSpPr>
                  <p:spPr>
                    <a:xfrm>
                      <a:off x="8250489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4" name="Oval 203"/>
                    <p:cNvSpPr/>
                    <p:nvPr/>
                  </p:nvSpPr>
                  <p:spPr>
                    <a:xfrm>
                      <a:off x="8021889" y="29146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63" name="Oval 162"/>
                  <p:cNvSpPr/>
                  <p:nvPr/>
                </p:nvSpPr>
                <p:spPr>
                  <a:xfrm rot="10800000">
                    <a:off x="6535989" y="32575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4" name="Oval 163"/>
                  <p:cNvSpPr/>
                  <p:nvPr/>
                </p:nvSpPr>
                <p:spPr>
                  <a:xfrm rot="10800000">
                    <a:off x="6307389" y="32575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5" name="Oval 164"/>
                  <p:cNvSpPr/>
                  <p:nvPr/>
                </p:nvSpPr>
                <p:spPr>
                  <a:xfrm rot="10800000">
                    <a:off x="6535989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6" name="TextBox 165"/>
                  <p:cNvSpPr txBox="1"/>
                  <p:nvPr/>
                </p:nvSpPr>
                <p:spPr>
                  <a:xfrm>
                    <a:off x="6286500" y="8572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5"/>
                        </a:solidFill>
                        <a:latin typeface="Orly's Font 2" pitchFamily="66" charset="0"/>
                      </a:rPr>
                      <a:t>E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167" name="Oval 166"/>
                  <p:cNvSpPr/>
                  <p:nvPr/>
                </p:nvSpPr>
                <p:spPr>
                  <a:xfrm>
                    <a:off x="54864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8" name="Oval 167"/>
                  <p:cNvSpPr/>
                  <p:nvPr/>
                </p:nvSpPr>
                <p:spPr>
                  <a:xfrm>
                    <a:off x="57150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9" name="Oval 168"/>
                  <p:cNvSpPr/>
                  <p:nvPr/>
                </p:nvSpPr>
                <p:spPr>
                  <a:xfrm>
                    <a:off x="54864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0" name="Oval 169"/>
                  <p:cNvSpPr/>
                  <p:nvPr/>
                </p:nvSpPr>
                <p:spPr>
                  <a:xfrm rot="10800000">
                    <a:off x="5715000" y="3257550"/>
                    <a:ext cx="114300" cy="114300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1" name="Oval 170"/>
                  <p:cNvSpPr/>
                  <p:nvPr/>
                </p:nvSpPr>
                <p:spPr>
                  <a:xfrm rot="10800000">
                    <a:off x="57150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2" name="Oval 171"/>
                  <p:cNvSpPr/>
                  <p:nvPr/>
                </p:nvSpPr>
                <p:spPr>
                  <a:xfrm rot="10800000">
                    <a:off x="54864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3" name="Oval 172"/>
                  <p:cNvSpPr/>
                  <p:nvPr/>
                </p:nvSpPr>
                <p:spPr>
                  <a:xfrm rot="10800000">
                    <a:off x="57150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4" name="Text Placeholder 3"/>
                  <p:cNvSpPr txBox="1">
                    <a:spLocks/>
                  </p:cNvSpPr>
                  <p:nvPr/>
                </p:nvSpPr>
                <p:spPr bwMode="auto">
                  <a:xfrm>
                    <a:off x="5486400" y="857250"/>
                    <a:ext cx="457200" cy="52322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marL="2286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Wingdings" pitchFamily="2" charset="2"/>
                      <a:buChar char="§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1pPr>
                    <a:lvl2pPr marL="5715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2pPr>
                    <a:lvl3pPr marL="9144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3pPr>
                    <a:lvl4pPr marL="12573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4pPr>
                    <a:lvl5pPr marL="16002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Courier New" pitchFamily="49" charset="0"/>
                      <a:buChar char="o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>
                      <a:buFont typeface="Wingdings" pitchFamily="2" charset="2"/>
                      <a:buNone/>
                    </a:pPr>
                    <a:r>
                      <a:rPr lang="en-US" sz="2800" dirty="0" smtClean="0">
                        <a:solidFill>
                          <a:schemeClr val="accent3"/>
                        </a:solidFill>
                        <a:latin typeface="Orly's Font 2" pitchFamily="66" charset="0"/>
                      </a:rPr>
                      <a:t>O</a:t>
                    </a:r>
                    <a:endParaRPr lang="en-US" sz="2800" dirty="0">
                      <a:solidFill>
                        <a:schemeClr val="accent3"/>
                      </a:solidFill>
                      <a:latin typeface="Orly's Font 2" pitchFamily="66" charset="0"/>
                    </a:endParaRPr>
                  </a:p>
                </p:txBody>
              </p:sp>
              <p:sp>
                <p:nvSpPr>
                  <p:cNvPr id="175" name="Oval 174"/>
                  <p:cNvSpPr/>
                  <p:nvPr/>
                </p:nvSpPr>
                <p:spPr>
                  <a:xfrm>
                    <a:off x="46863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6" name="Oval 175"/>
                  <p:cNvSpPr/>
                  <p:nvPr/>
                </p:nvSpPr>
                <p:spPr>
                  <a:xfrm>
                    <a:off x="49149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7" name="Oval 176"/>
                  <p:cNvSpPr/>
                  <p:nvPr/>
                </p:nvSpPr>
                <p:spPr>
                  <a:xfrm>
                    <a:off x="46863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8" name="Oval 177"/>
                  <p:cNvSpPr/>
                  <p:nvPr/>
                </p:nvSpPr>
                <p:spPr>
                  <a:xfrm rot="10800000">
                    <a:off x="49149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9" name="Oval 178"/>
                  <p:cNvSpPr/>
                  <p:nvPr/>
                </p:nvSpPr>
                <p:spPr>
                  <a:xfrm rot="10800000">
                    <a:off x="46863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0" name="Oval 179"/>
                  <p:cNvSpPr/>
                  <p:nvPr/>
                </p:nvSpPr>
                <p:spPr>
                  <a:xfrm rot="10800000">
                    <a:off x="49149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1" name="TextBox 180"/>
                  <p:cNvSpPr txBox="1"/>
                  <p:nvPr/>
                </p:nvSpPr>
                <p:spPr>
                  <a:xfrm>
                    <a:off x="4686300" y="8572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5"/>
                        </a:solidFill>
                        <a:latin typeface="Orly's Font 2" pitchFamily="66" charset="0"/>
                      </a:rPr>
                      <a:t>E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182" name="Oval 181"/>
                  <p:cNvSpPr/>
                  <p:nvPr/>
                </p:nvSpPr>
                <p:spPr>
                  <a:xfrm>
                    <a:off x="38862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3" name="Oval 182"/>
                  <p:cNvSpPr/>
                  <p:nvPr/>
                </p:nvSpPr>
                <p:spPr>
                  <a:xfrm rot="10800000">
                    <a:off x="41148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4" name="Oval 183"/>
                  <p:cNvSpPr/>
                  <p:nvPr/>
                </p:nvSpPr>
                <p:spPr>
                  <a:xfrm rot="10800000">
                    <a:off x="41148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5" name="Oval 184"/>
                  <p:cNvSpPr/>
                  <p:nvPr/>
                </p:nvSpPr>
                <p:spPr>
                  <a:xfrm rot="10800000">
                    <a:off x="38862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6" name="Oval 185"/>
                  <p:cNvSpPr/>
                  <p:nvPr/>
                </p:nvSpPr>
                <p:spPr>
                  <a:xfrm rot="10800000">
                    <a:off x="41148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7" name="Text Placeholder 3"/>
                  <p:cNvSpPr txBox="1">
                    <a:spLocks/>
                  </p:cNvSpPr>
                  <p:nvPr/>
                </p:nvSpPr>
                <p:spPr bwMode="auto">
                  <a:xfrm>
                    <a:off x="3771900" y="857250"/>
                    <a:ext cx="457200" cy="52322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marL="2286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Wingdings" pitchFamily="2" charset="2"/>
                      <a:buChar char="§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1pPr>
                    <a:lvl2pPr marL="5715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2pPr>
                    <a:lvl3pPr marL="9144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3pPr>
                    <a:lvl4pPr marL="12573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4pPr>
                    <a:lvl5pPr marL="16002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Courier New" pitchFamily="49" charset="0"/>
                      <a:buChar char="o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>
                      <a:buFont typeface="Wingdings" pitchFamily="2" charset="2"/>
                      <a:buNone/>
                    </a:pPr>
                    <a:r>
                      <a:rPr lang="en-US" sz="2800" dirty="0" smtClean="0">
                        <a:solidFill>
                          <a:schemeClr val="accent3"/>
                        </a:solidFill>
                        <a:latin typeface="Orly's Font 2" pitchFamily="66" charset="0"/>
                      </a:rPr>
                      <a:t>O</a:t>
                    </a:r>
                    <a:endParaRPr lang="en-US" sz="2800" dirty="0">
                      <a:solidFill>
                        <a:schemeClr val="accent3"/>
                      </a:solidFill>
                      <a:latin typeface="Orly's Font 2" pitchFamily="66" charset="0"/>
                    </a:endParaRPr>
                  </a:p>
                </p:txBody>
              </p:sp>
              <p:sp>
                <p:nvSpPr>
                  <p:cNvPr id="188" name="Oval 187"/>
                  <p:cNvSpPr/>
                  <p:nvPr/>
                </p:nvSpPr>
                <p:spPr>
                  <a:xfrm>
                    <a:off x="3104289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9" name="Oval 188"/>
                  <p:cNvSpPr/>
                  <p:nvPr/>
                </p:nvSpPr>
                <p:spPr>
                  <a:xfrm rot="10800000">
                    <a:off x="3332889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0" name="Oval 189"/>
                  <p:cNvSpPr/>
                  <p:nvPr/>
                </p:nvSpPr>
                <p:spPr>
                  <a:xfrm rot="10800000">
                    <a:off x="3104289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1" name="Oval 190"/>
                  <p:cNvSpPr/>
                  <p:nvPr/>
                </p:nvSpPr>
                <p:spPr>
                  <a:xfrm rot="10800000">
                    <a:off x="3332889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2" name="TextBox 191"/>
                  <p:cNvSpPr txBox="1"/>
                  <p:nvPr/>
                </p:nvSpPr>
                <p:spPr>
                  <a:xfrm>
                    <a:off x="3086100" y="8572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5"/>
                        </a:solidFill>
                        <a:latin typeface="Orly's Font 2" pitchFamily="66" charset="0"/>
                      </a:rPr>
                      <a:t>E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193" name="Oval 192"/>
                  <p:cNvSpPr/>
                  <p:nvPr/>
                </p:nvSpPr>
                <p:spPr>
                  <a:xfrm rot="10800000">
                    <a:off x="2514600" y="2800350"/>
                    <a:ext cx="114300" cy="114300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4" name="Oval 193"/>
                  <p:cNvSpPr/>
                  <p:nvPr/>
                </p:nvSpPr>
                <p:spPr>
                  <a:xfrm rot="10800000">
                    <a:off x="25146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5" name="Oval 194"/>
                  <p:cNvSpPr/>
                  <p:nvPr/>
                </p:nvSpPr>
                <p:spPr>
                  <a:xfrm rot="10800000">
                    <a:off x="2286000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6" name="Text Placeholder 3"/>
                  <p:cNvSpPr txBox="1">
                    <a:spLocks/>
                  </p:cNvSpPr>
                  <p:nvPr/>
                </p:nvSpPr>
                <p:spPr bwMode="auto">
                  <a:xfrm>
                    <a:off x="2171700" y="857250"/>
                    <a:ext cx="457200" cy="52322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marL="2286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Wingdings" pitchFamily="2" charset="2"/>
                      <a:buChar char="§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1pPr>
                    <a:lvl2pPr marL="5715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2pPr>
                    <a:lvl3pPr marL="9144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3pPr>
                    <a:lvl4pPr marL="12573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–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4pPr>
                    <a:lvl5pPr marL="16002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Font typeface="Courier New" pitchFamily="49" charset="0"/>
                      <a:buChar char="o"/>
                      <a:defRPr sz="2400" kern="1200">
                        <a:solidFill>
                          <a:schemeClr val="tx1"/>
                        </a:solidFill>
                        <a:latin typeface="Orly's Font" pitchFamily="66" charset="0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>
                      <a:buFont typeface="Wingdings" pitchFamily="2" charset="2"/>
                      <a:buNone/>
                    </a:pPr>
                    <a:r>
                      <a:rPr lang="en-US" sz="2800" dirty="0" smtClean="0">
                        <a:solidFill>
                          <a:schemeClr val="accent3"/>
                        </a:solidFill>
                        <a:latin typeface="Orly's Font 2" pitchFamily="66" charset="0"/>
                      </a:rPr>
                      <a:t>O</a:t>
                    </a:r>
                    <a:endParaRPr lang="en-US" sz="2800" dirty="0">
                      <a:solidFill>
                        <a:schemeClr val="accent3"/>
                      </a:solidFill>
                      <a:latin typeface="Orly's Font 2" pitchFamily="66" charset="0"/>
                    </a:endParaRPr>
                  </a:p>
                </p:txBody>
              </p:sp>
              <p:sp>
                <p:nvSpPr>
                  <p:cNvPr id="197" name="Oval 196"/>
                  <p:cNvSpPr/>
                  <p:nvPr/>
                </p:nvSpPr>
                <p:spPr>
                  <a:xfrm>
                    <a:off x="1422237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8" name="Oval 197"/>
                  <p:cNvSpPr/>
                  <p:nvPr/>
                </p:nvSpPr>
                <p:spPr>
                  <a:xfrm rot="10800000">
                    <a:off x="1650837" y="25717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9" name="TextBox 198"/>
                  <p:cNvSpPr txBox="1"/>
                  <p:nvPr/>
                </p:nvSpPr>
                <p:spPr>
                  <a:xfrm>
                    <a:off x="1416957" y="8572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5"/>
                        </a:solidFill>
                        <a:latin typeface="Orly's Font 2" pitchFamily="66" charset="0"/>
                      </a:rPr>
                      <a:t>E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</p:grpSp>
            <p:sp>
              <p:nvSpPr>
                <p:cNvPr id="150" name="Text Placeholder 3"/>
                <p:cNvSpPr txBox="1">
                  <a:spLocks/>
                </p:cNvSpPr>
                <p:nvPr/>
              </p:nvSpPr>
              <p:spPr bwMode="auto">
                <a:xfrm>
                  <a:off x="994719" y="2114550"/>
                  <a:ext cx="389238" cy="4185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</p:grpSp>
          <p:sp>
            <p:nvSpPr>
              <p:cNvPr id="152" name="Oval 151"/>
              <p:cNvSpPr/>
              <p:nvPr/>
            </p:nvSpPr>
            <p:spPr>
              <a:xfrm rot="10800000">
                <a:off x="1257300" y="3486150"/>
                <a:ext cx="97309" cy="91440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1345140" y="3459694"/>
            <a:ext cx="6852748" cy="961860"/>
            <a:chOff x="1345680" y="3461085"/>
            <a:chExt cx="6852748" cy="961860"/>
          </a:xfrm>
        </p:grpSpPr>
        <p:sp>
          <p:nvSpPr>
            <p:cNvPr id="244" name="Rectangle 243"/>
            <p:cNvSpPr/>
            <p:nvPr/>
          </p:nvSpPr>
          <p:spPr>
            <a:xfrm flipV="1">
              <a:off x="1345680" y="3469440"/>
              <a:ext cx="685800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5" name="Rectangle 244"/>
            <p:cNvSpPr/>
            <p:nvPr/>
          </p:nvSpPr>
          <p:spPr>
            <a:xfrm flipV="1">
              <a:off x="2893790" y="3681330"/>
              <a:ext cx="685801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7" name="Rectangle 246"/>
            <p:cNvSpPr/>
            <p:nvPr/>
          </p:nvSpPr>
          <p:spPr>
            <a:xfrm flipV="1">
              <a:off x="2893790" y="3469440"/>
              <a:ext cx="685801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8" name="Rectangle 247"/>
            <p:cNvSpPr/>
            <p:nvPr/>
          </p:nvSpPr>
          <p:spPr>
            <a:xfrm flipV="1">
              <a:off x="4432617" y="346108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Rectangle 248"/>
            <p:cNvSpPr/>
            <p:nvPr/>
          </p:nvSpPr>
          <p:spPr>
            <a:xfrm flipV="1">
              <a:off x="4432617" y="388486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Rectangle 249"/>
            <p:cNvSpPr/>
            <p:nvPr/>
          </p:nvSpPr>
          <p:spPr>
            <a:xfrm flipV="1">
              <a:off x="4432617" y="367297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1" name="Rectangle 250"/>
            <p:cNvSpPr/>
            <p:nvPr/>
          </p:nvSpPr>
          <p:spPr>
            <a:xfrm flipV="1">
              <a:off x="5977932" y="3469440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2" name="Rectangle 251"/>
            <p:cNvSpPr/>
            <p:nvPr/>
          </p:nvSpPr>
          <p:spPr>
            <a:xfrm flipV="1">
              <a:off x="5977932" y="388486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3" name="Rectangle 252"/>
            <p:cNvSpPr/>
            <p:nvPr/>
          </p:nvSpPr>
          <p:spPr>
            <a:xfrm flipV="1">
              <a:off x="5977932" y="367297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4" name="Rectangle 253"/>
            <p:cNvSpPr/>
            <p:nvPr/>
          </p:nvSpPr>
          <p:spPr>
            <a:xfrm flipV="1">
              <a:off x="7574973" y="3469440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5" name="Rectangle 254"/>
            <p:cNvSpPr/>
            <p:nvPr/>
          </p:nvSpPr>
          <p:spPr>
            <a:xfrm flipV="1">
              <a:off x="7574973" y="388486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6" name="Rectangle 255"/>
            <p:cNvSpPr/>
            <p:nvPr/>
          </p:nvSpPr>
          <p:spPr>
            <a:xfrm flipV="1">
              <a:off x="7574973" y="367297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7" name="Rectangle 256"/>
            <p:cNvSpPr/>
            <p:nvPr/>
          </p:nvSpPr>
          <p:spPr>
            <a:xfrm flipV="1">
              <a:off x="7574973" y="430864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8" name="Rectangle 257"/>
            <p:cNvSpPr/>
            <p:nvPr/>
          </p:nvSpPr>
          <p:spPr>
            <a:xfrm flipV="1">
              <a:off x="7574973" y="409675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9" name="Rectangle 258"/>
            <p:cNvSpPr/>
            <p:nvPr/>
          </p:nvSpPr>
          <p:spPr>
            <a:xfrm flipV="1">
              <a:off x="5977932" y="4096755"/>
              <a:ext cx="623455" cy="114300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485900" y="3371849"/>
            <a:ext cx="6572625" cy="1257300"/>
            <a:chOff x="1492545" y="3371849"/>
            <a:chExt cx="6572625" cy="1257301"/>
          </a:xfrm>
        </p:grpSpPr>
        <p:sp>
          <p:nvSpPr>
            <p:cNvPr id="260" name="Rectangle 259"/>
            <p:cNvSpPr/>
            <p:nvPr/>
          </p:nvSpPr>
          <p:spPr>
            <a:xfrm>
              <a:off x="1492545" y="3371850"/>
              <a:ext cx="114300" cy="4572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" name="Rectangle 260"/>
            <p:cNvSpPr/>
            <p:nvPr/>
          </p:nvSpPr>
          <p:spPr>
            <a:xfrm>
              <a:off x="1701765" y="3371850"/>
              <a:ext cx="114300" cy="4572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2" name="Rectangle 261"/>
            <p:cNvSpPr/>
            <p:nvPr/>
          </p:nvSpPr>
          <p:spPr>
            <a:xfrm>
              <a:off x="3080985" y="3371850"/>
              <a:ext cx="114300" cy="5715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3" name="Rectangle 262"/>
            <p:cNvSpPr/>
            <p:nvPr/>
          </p:nvSpPr>
          <p:spPr>
            <a:xfrm>
              <a:off x="3298560" y="3371850"/>
              <a:ext cx="114300" cy="5715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4" name="Rectangle 263"/>
            <p:cNvSpPr/>
            <p:nvPr/>
          </p:nvSpPr>
          <p:spPr>
            <a:xfrm>
              <a:off x="4572000" y="3371850"/>
              <a:ext cx="122029" cy="8001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5" name="Rectangle 264"/>
            <p:cNvSpPr/>
            <p:nvPr/>
          </p:nvSpPr>
          <p:spPr>
            <a:xfrm>
              <a:off x="4800599" y="3371849"/>
              <a:ext cx="122029" cy="8001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6" name="Rectangle 265"/>
            <p:cNvSpPr/>
            <p:nvPr/>
          </p:nvSpPr>
          <p:spPr>
            <a:xfrm>
              <a:off x="6132540" y="3371849"/>
              <a:ext cx="114300" cy="1028701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7" name="Rectangle 266"/>
            <p:cNvSpPr/>
            <p:nvPr/>
          </p:nvSpPr>
          <p:spPr>
            <a:xfrm>
              <a:off x="6350115" y="3371851"/>
              <a:ext cx="114300" cy="1028701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8" name="Rectangle 267"/>
            <p:cNvSpPr/>
            <p:nvPr/>
          </p:nvSpPr>
          <p:spPr>
            <a:xfrm>
              <a:off x="7733295" y="3371850"/>
              <a:ext cx="114300" cy="12573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9" name="Rectangle 268"/>
            <p:cNvSpPr/>
            <p:nvPr/>
          </p:nvSpPr>
          <p:spPr>
            <a:xfrm>
              <a:off x="7950870" y="3371850"/>
              <a:ext cx="114300" cy="1257300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552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685800" y="857250"/>
            <a:ext cx="7658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Forgetting numbers are only even when they have exactly </a:t>
            </a: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two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equal groups.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485900" y="2114550"/>
            <a:ext cx="1945357" cy="1902192"/>
            <a:chOff x="1485900" y="2114550"/>
            <a:chExt cx="1945357" cy="1902192"/>
          </a:xfrm>
        </p:grpSpPr>
        <p:sp>
          <p:nvSpPr>
            <p:cNvPr id="7" name="Freeform 6"/>
            <p:cNvSpPr/>
            <p:nvPr/>
          </p:nvSpPr>
          <p:spPr>
            <a:xfrm>
              <a:off x="1485900" y="2800350"/>
              <a:ext cx="1945357" cy="1216392"/>
            </a:xfrm>
            <a:custGeom>
              <a:avLst/>
              <a:gdLst>
                <a:gd name="connsiteX0" fmla="*/ 0 w 1882253"/>
                <a:gd name="connsiteY0" fmla="*/ 1178529 h 1178529"/>
                <a:gd name="connsiteX1" fmla="*/ 1882253 w 1882253"/>
                <a:gd name="connsiteY1" fmla="*/ 1169393 h 1178529"/>
                <a:gd name="connsiteX2" fmla="*/ 1873116 w 1882253"/>
                <a:gd name="connsiteY2" fmla="*/ 602968 h 1178529"/>
                <a:gd name="connsiteX3" fmla="*/ 593915 w 1882253"/>
                <a:gd name="connsiteY3" fmla="*/ 612104 h 1178529"/>
                <a:gd name="connsiteX4" fmla="*/ 593915 w 1882253"/>
                <a:gd name="connsiteY4" fmla="*/ 9136 h 1178529"/>
                <a:gd name="connsiteX5" fmla="*/ 0 w 1882253"/>
                <a:gd name="connsiteY5" fmla="*/ 0 h 1178529"/>
                <a:gd name="connsiteX6" fmla="*/ 0 w 1882253"/>
                <a:gd name="connsiteY6" fmla="*/ 1178529 h 117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2253" h="1178529">
                  <a:moveTo>
                    <a:pt x="0" y="1178529"/>
                  </a:moveTo>
                  <a:lnTo>
                    <a:pt x="1882253" y="1169393"/>
                  </a:lnTo>
                  <a:lnTo>
                    <a:pt x="1873116" y="602968"/>
                  </a:lnTo>
                  <a:lnTo>
                    <a:pt x="593915" y="612104"/>
                  </a:lnTo>
                  <a:lnTo>
                    <a:pt x="593915" y="9136"/>
                  </a:lnTo>
                  <a:lnTo>
                    <a:pt x="0" y="0"/>
                  </a:lnTo>
                  <a:lnTo>
                    <a:pt x="0" y="1178529"/>
                  </a:lnTo>
                  <a:close/>
                </a:path>
              </a:pathLst>
            </a:custGeom>
            <a:noFill/>
            <a:ln w="38100" cmpd="sng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 rot="10800000">
              <a:off x="1485900" y="2114550"/>
              <a:ext cx="1945357" cy="1216392"/>
            </a:xfrm>
            <a:custGeom>
              <a:avLst/>
              <a:gdLst>
                <a:gd name="connsiteX0" fmla="*/ 0 w 1882253"/>
                <a:gd name="connsiteY0" fmla="*/ 1178529 h 1178529"/>
                <a:gd name="connsiteX1" fmla="*/ 1882253 w 1882253"/>
                <a:gd name="connsiteY1" fmla="*/ 1169393 h 1178529"/>
                <a:gd name="connsiteX2" fmla="*/ 1873116 w 1882253"/>
                <a:gd name="connsiteY2" fmla="*/ 602968 h 1178529"/>
                <a:gd name="connsiteX3" fmla="*/ 593915 w 1882253"/>
                <a:gd name="connsiteY3" fmla="*/ 612104 h 1178529"/>
                <a:gd name="connsiteX4" fmla="*/ 593915 w 1882253"/>
                <a:gd name="connsiteY4" fmla="*/ 9136 h 1178529"/>
                <a:gd name="connsiteX5" fmla="*/ 0 w 1882253"/>
                <a:gd name="connsiteY5" fmla="*/ 0 h 1178529"/>
                <a:gd name="connsiteX6" fmla="*/ 0 w 1882253"/>
                <a:gd name="connsiteY6" fmla="*/ 1178529 h 117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2253" h="1178529">
                  <a:moveTo>
                    <a:pt x="0" y="1178529"/>
                  </a:moveTo>
                  <a:lnTo>
                    <a:pt x="1882253" y="1169393"/>
                  </a:lnTo>
                  <a:lnTo>
                    <a:pt x="1873116" y="602968"/>
                  </a:lnTo>
                  <a:lnTo>
                    <a:pt x="593915" y="612104"/>
                  </a:lnTo>
                  <a:lnTo>
                    <a:pt x="593915" y="9136"/>
                  </a:lnTo>
                  <a:lnTo>
                    <a:pt x="0" y="0"/>
                  </a:lnTo>
                  <a:lnTo>
                    <a:pt x="0" y="1178529"/>
                  </a:lnTo>
                  <a:close/>
                </a:path>
              </a:pathLst>
            </a:custGeom>
            <a:noFill/>
            <a:ln w="38100" cmpd="sng">
              <a:solidFill>
                <a:srgbClr val="E86D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485900" y="2114550"/>
            <a:ext cx="1943100" cy="1900604"/>
            <a:chOff x="1943100" y="2114550"/>
            <a:chExt cx="1943100" cy="1900604"/>
          </a:xfrm>
        </p:grpSpPr>
        <p:sp>
          <p:nvSpPr>
            <p:cNvPr id="37" name="Rectangle 36"/>
            <p:cNvSpPr/>
            <p:nvPr/>
          </p:nvSpPr>
          <p:spPr>
            <a:xfrm>
              <a:off x="1943100" y="2114550"/>
              <a:ext cx="1943100" cy="5715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943100" y="2686050"/>
              <a:ext cx="1943100" cy="6858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943100" y="3371850"/>
              <a:ext cx="1943100" cy="643304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85800" y="2114550"/>
            <a:ext cx="2628900" cy="1828800"/>
            <a:chOff x="685800" y="2114550"/>
            <a:chExt cx="2628900" cy="1828800"/>
          </a:xfrm>
        </p:grpSpPr>
        <p:grpSp>
          <p:nvGrpSpPr>
            <p:cNvPr id="10" name="Group 9"/>
            <p:cNvGrpSpPr/>
            <p:nvPr/>
          </p:nvGrpSpPr>
          <p:grpSpPr>
            <a:xfrm>
              <a:off x="1600200" y="2228850"/>
              <a:ext cx="1714500" cy="1714500"/>
              <a:chOff x="1257300" y="2228850"/>
              <a:chExt cx="1714500" cy="1714500"/>
            </a:xfrm>
          </p:grpSpPr>
          <p:sp>
            <p:nvSpPr>
              <p:cNvPr id="18" name="Oval 17"/>
              <p:cNvSpPr/>
              <p:nvPr/>
            </p:nvSpPr>
            <p:spPr>
              <a:xfrm rot="5400000">
                <a:off x="2628900" y="3600450"/>
                <a:ext cx="342900" cy="3429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1257300" y="2228850"/>
                <a:ext cx="1714500" cy="1714500"/>
                <a:chOff x="1257300" y="2228850"/>
                <a:chExt cx="1714500" cy="1714500"/>
              </a:xfrm>
            </p:grpSpPr>
            <p:sp>
              <p:nvSpPr>
                <p:cNvPr id="20" name="Oval 19"/>
                <p:cNvSpPr/>
                <p:nvPr/>
              </p:nvSpPr>
              <p:spPr>
                <a:xfrm rot="5400000">
                  <a:off x="1943100" y="3600450"/>
                  <a:ext cx="342900" cy="3429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 rot="5400000">
                  <a:off x="1257300" y="3600450"/>
                  <a:ext cx="342900" cy="3429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8" name="Group 7"/>
                <p:cNvGrpSpPr/>
                <p:nvPr/>
              </p:nvGrpSpPr>
              <p:grpSpPr>
                <a:xfrm>
                  <a:off x="1257300" y="2228850"/>
                  <a:ext cx="1714500" cy="1028700"/>
                  <a:chOff x="1257300" y="2228850"/>
                  <a:chExt cx="1714500" cy="1028700"/>
                </a:xfrm>
              </p:grpSpPr>
              <p:grpSp>
                <p:nvGrpSpPr>
                  <p:cNvPr id="16" name="Group 15"/>
                  <p:cNvGrpSpPr/>
                  <p:nvPr/>
                </p:nvGrpSpPr>
                <p:grpSpPr>
                  <a:xfrm rot="16200000">
                    <a:off x="1600200" y="1885950"/>
                    <a:ext cx="1028700" cy="1714500"/>
                    <a:chOff x="8001000" y="2457450"/>
                    <a:chExt cx="342900" cy="571500"/>
                  </a:xfrm>
                </p:grpSpPr>
                <p:sp>
                  <p:nvSpPr>
                    <p:cNvPr id="23" name="Oval 22"/>
                    <p:cNvSpPr/>
                    <p:nvPr/>
                  </p:nvSpPr>
                  <p:spPr>
                    <a:xfrm>
                      <a:off x="80010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4" name="Oval 23"/>
                    <p:cNvSpPr/>
                    <p:nvPr/>
                  </p:nvSpPr>
                  <p:spPr>
                    <a:xfrm>
                      <a:off x="82296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5" name="Oval 24"/>
                    <p:cNvSpPr/>
                    <p:nvPr/>
                  </p:nvSpPr>
                  <p:spPr>
                    <a:xfrm>
                      <a:off x="80010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6" name="Oval 25"/>
                    <p:cNvSpPr/>
                    <p:nvPr/>
                  </p:nvSpPr>
                  <p:spPr>
                    <a:xfrm>
                      <a:off x="82296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7" name="Oval 26"/>
                    <p:cNvSpPr/>
                    <p:nvPr/>
                  </p:nvSpPr>
                  <p:spPr>
                    <a:xfrm>
                      <a:off x="8001000" y="29146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4" name="Oval 13"/>
                  <p:cNvSpPr/>
                  <p:nvPr/>
                </p:nvSpPr>
                <p:spPr>
                  <a:xfrm rot="5400000">
                    <a:off x="2628900" y="2228850"/>
                    <a:ext cx="342900" cy="3429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56" name="Text Placeholder 3"/>
            <p:cNvSpPr txBox="1">
              <a:spLocks/>
            </p:cNvSpPr>
            <p:nvPr/>
          </p:nvSpPr>
          <p:spPr bwMode="auto">
            <a:xfrm>
              <a:off x="685800" y="2114550"/>
              <a:ext cx="457200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8000" dirty="0" smtClean="0">
                  <a:solidFill>
                    <a:schemeClr val="accent3"/>
                  </a:solidFill>
                  <a:latin typeface="Orly's Font 2" pitchFamily="66" charset="0"/>
                </a:rPr>
                <a:t>9</a:t>
              </a:r>
              <a:endParaRPr lang="en-US" sz="80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58" name="Oval 57"/>
          <p:cNvSpPr/>
          <p:nvPr/>
        </p:nvSpPr>
        <p:spPr>
          <a:xfrm rot="5400000">
            <a:off x="2286000" y="2914650"/>
            <a:ext cx="342900" cy="34290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4686300" y="2000250"/>
            <a:ext cx="3429000" cy="1943100"/>
            <a:chOff x="4686300" y="2000250"/>
            <a:chExt cx="3429000" cy="1943100"/>
          </a:xfrm>
        </p:grpSpPr>
        <p:grpSp>
          <p:nvGrpSpPr>
            <p:cNvPr id="11" name="Group 10"/>
            <p:cNvGrpSpPr/>
            <p:nvPr/>
          </p:nvGrpSpPr>
          <p:grpSpPr>
            <a:xfrm>
              <a:off x="6057900" y="2228850"/>
              <a:ext cx="2057400" cy="342900"/>
              <a:chOff x="4914900" y="2228850"/>
              <a:chExt cx="2057400" cy="342900"/>
            </a:xfrm>
          </p:grpSpPr>
          <p:sp>
            <p:nvSpPr>
              <p:cNvPr id="19" name="Oval 18"/>
              <p:cNvSpPr/>
              <p:nvPr/>
            </p:nvSpPr>
            <p:spPr>
              <a:xfrm rot="5400000">
                <a:off x="6057900" y="2228850"/>
                <a:ext cx="342900" cy="3429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 rot="5400000">
                <a:off x="5486400" y="2228850"/>
                <a:ext cx="342900" cy="3429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Oval 14"/>
              <p:cNvSpPr/>
              <p:nvPr/>
            </p:nvSpPr>
            <p:spPr>
              <a:xfrm rot="5400000">
                <a:off x="4914900" y="2228850"/>
                <a:ext cx="342900" cy="3429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 rot="5400000">
                <a:off x="6629400" y="2228850"/>
                <a:ext cx="342900" cy="3429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6057900" y="2914650"/>
              <a:ext cx="2057400" cy="342900"/>
              <a:chOff x="4914900" y="2228850"/>
              <a:chExt cx="2057400" cy="342900"/>
            </a:xfrm>
          </p:grpSpPr>
          <p:sp>
            <p:nvSpPr>
              <p:cNvPr id="43" name="Oval 42"/>
              <p:cNvSpPr/>
              <p:nvPr/>
            </p:nvSpPr>
            <p:spPr>
              <a:xfrm rot="5400000">
                <a:off x="6057900" y="2228850"/>
                <a:ext cx="342900" cy="3429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rot="5400000">
                <a:off x="5486400" y="2228850"/>
                <a:ext cx="342900" cy="3429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 rot="5400000">
                <a:off x="4914900" y="2228850"/>
                <a:ext cx="342900" cy="3429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Oval 45"/>
              <p:cNvSpPr/>
              <p:nvPr/>
            </p:nvSpPr>
            <p:spPr>
              <a:xfrm rot="5400000">
                <a:off x="6629400" y="2228850"/>
                <a:ext cx="342900" cy="3429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057900" y="3600450"/>
              <a:ext cx="2057400" cy="342900"/>
              <a:chOff x="4914900" y="2228850"/>
              <a:chExt cx="2057400" cy="342900"/>
            </a:xfrm>
          </p:grpSpPr>
          <p:sp>
            <p:nvSpPr>
              <p:cNvPr id="48" name="Oval 47"/>
              <p:cNvSpPr/>
              <p:nvPr/>
            </p:nvSpPr>
            <p:spPr>
              <a:xfrm rot="5400000">
                <a:off x="6057900" y="2228850"/>
                <a:ext cx="342900" cy="3429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Oval 48"/>
              <p:cNvSpPr/>
              <p:nvPr/>
            </p:nvSpPr>
            <p:spPr>
              <a:xfrm rot="5400000">
                <a:off x="5486400" y="2228850"/>
                <a:ext cx="342900" cy="3429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Oval 49"/>
              <p:cNvSpPr/>
              <p:nvPr/>
            </p:nvSpPr>
            <p:spPr>
              <a:xfrm rot="5400000">
                <a:off x="4914900" y="2228850"/>
                <a:ext cx="342900" cy="3429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Oval 50"/>
              <p:cNvSpPr/>
              <p:nvPr/>
            </p:nvSpPr>
            <p:spPr>
              <a:xfrm rot="5400000">
                <a:off x="6629400" y="2228850"/>
                <a:ext cx="342900" cy="3429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0" name="Text Placeholder 3"/>
            <p:cNvSpPr txBox="1">
              <a:spLocks/>
            </p:cNvSpPr>
            <p:nvPr/>
          </p:nvSpPr>
          <p:spPr bwMode="auto">
            <a:xfrm>
              <a:off x="4686300" y="2000250"/>
              <a:ext cx="1371600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8000" dirty="0" smtClean="0">
                  <a:solidFill>
                    <a:schemeClr val="accent5"/>
                  </a:solidFill>
                  <a:latin typeface="Orly's Font 2" pitchFamily="66" charset="0"/>
                </a:rPr>
                <a:t>12</a:t>
              </a:r>
              <a:endParaRPr lang="en-US" sz="80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943599" y="2114550"/>
            <a:ext cx="2286001" cy="1888908"/>
            <a:chOff x="5943599" y="2114550"/>
            <a:chExt cx="2286001" cy="1888908"/>
          </a:xfrm>
        </p:grpSpPr>
        <p:sp>
          <p:nvSpPr>
            <p:cNvPr id="53" name="Freeform 52"/>
            <p:cNvSpPr/>
            <p:nvPr/>
          </p:nvSpPr>
          <p:spPr>
            <a:xfrm>
              <a:off x="5943600" y="2114550"/>
              <a:ext cx="2286000" cy="1203109"/>
            </a:xfrm>
            <a:custGeom>
              <a:avLst/>
              <a:gdLst>
                <a:gd name="connsiteX0" fmla="*/ 0 w 2189129"/>
                <a:gd name="connsiteY0" fmla="*/ 1194755 h 1203109"/>
                <a:gd name="connsiteX1" fmla="*/ 1069498 w 2189129"/>
                <a:gd name="connsiteY1" fmla="*/ 1203109 h 1203109"/>
                <a:gd name="connsiteX2" fmla="*/ 1061143 w 2189129"/>
                <a:gd name="connsiteY2" fmla="*/ 618265 h 1203109"/>
                <a:gd name="connsiteX3" fmla="*/ 2189129 w 2189129"/>
                <a:gd name="connsiteY3" fmla="*/ 618265 h 1203109"/>
                <a:gd name="connsiteX4" fmla="*/ 2180773 w 2189129"/>
                <a:gd name="connsiteY4" fmla="*/ 0 h 1203109"/>
                <a:gd name="connsiteX5" fmla="*/ 0 w 2189129"/>
                <a:gd name="connsiteY5" fmla="*/ 0 h 1203109"/>
                <a:gd name="connsiteX6" fmla="*/ 0 w 2189129"/>
                <a:gd name="connsiteY6" fmla="*/ 1194755 h 120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9129" h="1203109">
                  <a:moveTo>
                    <a:pt x="0" y="1194755"/>
                  </a:moveTo>
                  <a:lnTo>
                    <a:pt x="1069498" y="1203109"/>
                  </a:lnTo>
                  <a:lnTo>
                    <a:pt x="1061143" y="618265"/>
                  </a:lnTo>
                  <a:lnTo>
                    <a:pt x="2189129" y="618265"/>
                  </a:lnTo>
                  <a:lnTo>
                    <a:pt x="2180773" y="0"/>
                  </a:lnTo>
                  <a:lnTo>
                    <a:pt x="0" y="0"/>
                  </a:lnTo>
                  <a:lnTo>
                    <a:pt x="0" y="1194755"/>
                  </a:lnTo>
                  <a:close/>
                </a:path>
              </a:pathLst>
            </a:custGeom>
            <a:noFill/>
            <a:ln w="38100" cmpd="sng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Freeform 83"/>
            <p:cNvSpPr/>
            <p:nvPr/>
          </p:nvSpPr>
          <p:spPr>
            <a:xfrm rot="10800000">
              <a:off x="5943599" y="2800349"/>
              <a:ext cx="2286000" cy="1203109"/>
            </a:xfrm>
            <a:custGeom>
              <a:avLst/>
              <a:gdLst>
                <a:gd name="connsiteX0" fmla="*/ 0 w 2189129"/>
                <a:gd name="connsiteY0" fmla="*/ 1194755 h 1203109"/>
                <a:gd name="connsiteX1" fmla="*/ 1069498 w 2189129"/>
                <a:gd name="connsiteY1" fmla="*/ 1203109 h 1203109"/>
                <a:gd name="connsiteX2" fmla="*/ 1061143 w 2189129"/>
                <a:gd name="connsiteY2" fmla="*/ 618265 h 1203109"/>
                <a:gd name="connsiteX3" fmla="*/ 2189129 w 2189129"/>
                <a:gd name="connsiteY3" fmla="*/ 618265 h 1203109"/>
                <a:gd name="connsiteX4" fmla="*/ 2180773 w 2189129"/>
                <a:gd name="connsiteY4" fmla="*/ 0 h 1203109"/>
                <a:gd name="connsiteX5" fmla="*/ 0 w 2189129"/>
                <a:gd name="connsiteY5" fmla="*/ 0 h 1203109"/>
                <a:gd name="connsiteX6" fmla="*/ 0 w 2189129"/>
                <a:gd name="connsiteY6" fmla="*/ 1194755 h 120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9129" h="1203109">
                  <a:moveTo>
                    <a:pt x="0" y="1194755"/>
                  </a:moveTo>
                  <a:lnTo>
                    <a:pt x="1069498" y="1203109"/>
                  </a:lnTo>
                  <a:lnTo>
                    <a:pt x="1061143" y="618265"/>
                  </a:lnTo>
                  <a:lnTo>
                    <a:pt x="2189129" y="618265"/>
                  </a:lnTo>
                  <a:lnTo>
                    <a:pt x="2180773" y="0"/>
                  </a:lnTo>
                  <a:lnTo>
                    <a:pt x="0" y="0"/>
                  </a:lnTo>
                  <a:lnTo>
                    <a:pt x="0" y="1194755"/>
                  </a:lnTo>
                  <a:close/>
                </a:path>
              </a:pathLst>
            </a:custGeom>
            <a:noFill/>
            <a:ln w="38100" cmpd="sng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2" name="Text Placeholder 2"/>
          <p:cNvSpPr txBox="1">
            <a:spLocks/>
          </p:cNvSpPr>
          <p:nvPr/>
        </p:nvSpPr>
        <p:spPr bwMode="auto">
          <a:xfrm>
            <a:off x="457200" y="314325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O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dd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4" name="Text Placeholder 2"/>
          <p:cNvSpPr txBox="1">
            <a:spLocks/>
          </p:cNvSpPr>
          <p:nvPr/>
        </p:nvSpPr>
        <p:spPr bwMode="auto">
          <a:xfrm>
            <a:off x="4600222" y="3144661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5E9732"/>
                </a:solidFill>
                <a:latin typeface="Orly's Font 2" pitchFamily="66" charset="0"/>
              </a:rPr>
              <a:t>E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ven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35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58" grpId="0" animBg="1"/>
      <p:bldP spid="52" grpId="0" build="p"/>
      <p:bldP spid="5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86700" y="2914650"/>
            <a:ext cx="184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685800" y="857250"/>
            <a:ext cx="78867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Numbers have an alternating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even-odd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even-odd pattern.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350810" y="2114550"/>
            <a:ext cx="588883" cy="22860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943600" y="2114550"/>
            <a:ext cx="571500" cy="210312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572000" y="2114550"/>
            <a:ext cx="588883" cy="19431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200400" y="2114550"/>
            <a:ext cx="588883" cy="173736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828800" y="2114550"/>
            <a:ext cx="588883" cy="1485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14761" y="2048069"/>
            <a:ext cx="7200900" cy="2218299"/>
            <a:chOff x="1014761" y="2048069"/>
            <a:chExt cx="7200900" cy="2218299"/>
          </a:xfrm>
        </p:grpSpPr>
        <p:grpSp>
          <p:nvGrpSpPr>
            <p:cNvPr id="37" name="Group 36"/>
            <p:cNvGrpSpPr/>
            <p:nvPr/>
          </p:nvGrpSpPr>
          <p:grpSpPr>
            <a:xfrm>
              <a:off x="1014761" y="2048069"/>
              <a:ext cx="7200900" cy="2218299"/>
              <a:chOff x="800100" y="2114550"/>
              <a:chExt cx="7200900" cy="2218299"/>
            </a:xfrm>
          </p:grpSpPr>
          <p:grpSp>
            <p:nvGrpSpPr>
              <p:cNvPr id="39" name="Group 38"/>
              <p:cNvGrpSpPr/>
              <p:nvPr/>
            </p:nvGrpSpPr>
            <p:grpSpPr>
              <a:xfrm>
                <a:off x="800100" y="2114550"/>
                <a:ext cx="7200900" cy="2218299"/>
                <a:chOff x="342900" y="857250"/>
                <a:chExt cx="8458200" cy="2772873"/>
              </a:xfrm>
            </p:grpSpPr>
            <p:grpSp>
              <p:nvGrpSpPr>
                <p:cNvPr id="41" name="Group 40"/>
                <p:cNvGrpSpPr/>
                <p:nvPr/>
              </p:nvGrpSpPr>
              <p:grpSpPr>
                <a:xfrm>
                  <a:off x="342900" y="1428750"/>
                  <a:ext cx="8458200" cy="1111225"/>
                  <a:chOff x="364304" y="1200150"/>
                  <a:chExt cx="8458200" cy="1111225"/>
                </a:xfrm>
              </p:grpSpPr>
              <p:cxnSp>
                <p:nvCxnSpPr>
                  <p:cNvPr id="134" name="Straight Arrow Connector 133"/>
                  <p:cNvCxnSpPr/>
                  <p:nvPr/>
                </p:nvCxnSpPr>
                <p:spPr>
                  <a:xfrm>
                    <a:off x="364304" y="1428750"/>
                    <a:ext cx="8458200" cy="0"/>
                  </a:xfrm>
                  <a:prstGeom prst="straightConnector1">
                    <a:avLst/>
                  </a:prstGeom>
                  <a:ln w="38100">
                    <a:solidFill>
                      <a:schemeClr val="accent1"/>
                    </a:solidFill>
                    <a:headEnd type="arrow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35" name="Group 134"/>
                  <p:cNvGrpSpPr/>
                  <p:nvPr/>
                </p:nvGrpSpPr>
                <p:grpSpPr>
                  <a:xfrm>
                    <a:off x="819418" y="1200150"/>
                    <a:ext cx="7295882" cy="457200"/>
                    <a:chOff x="819418" y="1200150"/>
                    <a:chExt cx="3555077" cy="457200"/>
                  </a:xfrm>
                </p:grpSpPr>
                <p:cxnSp>
                  <p:nvCxnSpPr>
                    <p:cNvPr id="142" name="Straight Connector 141"/>
                    <p:cNvCxnSpPr/>
                    <p:nvPr/>
                  </p:nvCxnSpPr>
                  <p:spPr>
                    <a:xfrm>
                      <a:off x="819418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3" name="Straight Connector 142"/>
                    <p:cNvCxnSpPr/>
                    <p:nvPr/>
                  </p:nvCxnSpPr>
                  <p:spPr>
                    <a:xfrm>
                      <a:off x="1214427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4" name="Straight Connector 143"/>
                    <p:cNvCxnSpPr/>
                    <p:nvPr/>
                  </p:nvCxnSpPr>
                  <p:spPr>
                    <a:xfrm>
                      <a:off x="1609435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5" name="Straight Connector 144"/>
                    <p:cNvCxnSpPr/>
                    <p:nvPr/>
                  </p:nvCxnSpPr>
                  <p:spPr>
                    <a:xfrm>
                      <a:off x="2004444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6" name="Straight Connector 145"/>
                    <p:cNvCxnSpPr/>
                    <p:nvPr/>
                  </p:nvCxnSpPr>
                  <p:spPr>
                    <a:xfrm>
                      <a:off x="2399452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7" name="Straight Connector 146"/>
                    <p:cNvCxnSpPr/>
                    <p:nvPr/>
                  </p:nvCxnSpPr>
                  <p:spPr>
                    <a:xfrm>
                      <a:off x="2794461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8" name="Straight Connector 147"/>
                    <p:cNvCxnSpPr/>
                    <p:nvPr/>
                  </p:nvCxnSpPr>
                  <p:spPr>
                    <a:xfrm>
                      <a:off x="3189469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Straight Connector 148"/>
                    <p:cNvCxnSpPr/>
                    <p:nvPr/>
                  </p:nvCxnSpPr>
                  <p:spPr>
                    <a:xfrm>
                      <a:off x="3584478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0" name="Straight Connector 149"/>
                    <p:cNvCxnSpPr/>
                    <p:nvPr/>
                  </p:nvCxnSpPr>
                  <p:spPr>
                    <a:xfrm>
                      <a:off x="3979487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1" name="Straight Connector 150"/>
                    <p:cNvCxnSpPr/>
                    <p:nvPr/>
                  </p:nvCxnSpPr>
                  <p:spPr>
                    <a:xfrm>
                      <a:off x="4374495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36" name="TextBox 135"/>
                  <p:cNvSpPr txBox="1"/>
                  <p:nvPr/>
                </p:nvSpPr>
                <p:spPr>
                  <a:xfrm>
                    <a:off x="6286500" y="16573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8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137" name="TextBox 136"/>
                  <p:cNvSpPr txBox="1"/>
                  <p:nvPr/>
                </p:nvSpPr>
                <p:spPr>
                  <a:xfrm>
                    <a:off x="7086600" y="16573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9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138" name="TextBox 137"/>
                  <p:cNvSpPr txBox="1"/>
                  <p:nvPr/>
                </p:nvSpPr>
                <p:spPr>
                  <a:xfrm>
                    <a:off x="7816987" y="1649932"/>
                    <a:ext cx="935804" cy="6540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10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139" name="TextBox 138"/>
                  <p:cNvSpPr txBox="1"/>
                  <p:nvPr/>
                </p:nvSpPr>
                <p:spPr>
                  <a:xfrm>
                    <a:off x="5486400" y="16573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7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140" name="TextBox 139"/>
                  <p:cNvSpPr txBox="1"/>
                  <p:nvPr/>
                </p:nvSpPr>
                <p:spPr>
                  <a:xfrm>
                    <a:off x="4686300" y="16573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6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141" name="TextBox 140"/>
                  <p:cNvSpPr txBox="1"/>
                  <p:nvPr/>
                </p:nvSpPr>
                <p:spPr>
                  <a:xfrm>
                    <a:off x="685800" y="1657350"/>
                    <a:ext cx="3771900" cy="6540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1    2   3    4   5 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</p:grpSp>
            <p:sp>
              <p:nvSpPr>
                <p:cNvPr id="42" name="TextBox 41"/>
                <p:cNvSpPr txBox="1"/>
                <p:nvPr/>
              </p:nvSpPr>
              <p:spPr>
                <a:xfrm>
                  <a:off x="7886700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grpSp>
              <p:nvGrpSpPr>
                <p:cNvPr id="43" name="Group 42"/>
                <p:cNvGrpSpPr/>
                <p:nvPr/>
              </p:nvGrpSpPr>
              <p:grpSpPr>
                <a:xfrm>
                  <a:off x="7952201" y="2597701"/>
                  <a:ext cx="342902" cy="1032422"/>
                  <a:chOff x="7952201" y="2712001"/>
                  <a:chExt cx="342902" cy="1032422"/>
                </a:xfrm>
              </p:grpSpPr>
              <p:grpSp>
                <p:nvGrpSpPr>
                  <p:cNvPr id="120" name="Group 119"/>
                  <p:cNvGrpSpPr/>
                  <p:nvPr/>
                </p:nvGrpSpPr>
                <p:grpSpPr>
                  <a:xfrm>
                    <a:off x="7952203" y="2712001"/>
                    <a:ext cx="342900" cy="571500"/>
                    <a:chOff x="7952203" y="2483401"/>
                    <a:chExt cx="342900" cy="571500"/>
                  </a:xfrm>
                </p:grpSpPr>
                <p:sp>
                  <p:nvSpPr>
                    <p:cNvPr id="129" name="Oval 128"/>
                    <p:cNvSpPr/>
                    <p:nvPr/>
                  </p:nvSpPr>
                  <p:spPr>
                    <a:xfrm>
                      <a:off x="7952203" y="2483401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30" name="Oval 129"/>
                    <p:cNvSpPr/>
                    <p:nvPr/>
                  </p:nvSpPr>
                  <p:spPr>
                    <a:xfrm>
                      <a:off x="8180803" y="2483401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31" name="Oval 130"/>
                    <p:cNvSpPr/>
                    <p:nvPr/>
                  </p:nvSpPr>
                  <p:spPr>
                    <a:xfrm>
                      <a:off x="7952203" y="2712001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32" name="Oval 131"/>
                    <p:cNvSpPr/>
                    <p:nvPr/>
                  </p:nvSpPr>
                  <p:spPr>
                    <a:xfrm>
                      <a:off x="8180803" y="2712001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33" name="Oval 132"/>
                    <p:cNvSpPr/>
                    <p:nvPr/>
                  </p:nvSpPr>
                  <p:spPr>
                    <a:xfrm>
                      <a:off x="7952203" y="2940601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23" name="Group 122"/>
                  <p:cNvGrpSpPr/>
                  <p:nvPr/>
                </p:nvGrpSpPr>
                <p:grpSpPr>
                  <a:xfrm rot="10800000">
                    <a:off x="7952201" y="3169201"/>
                    <a:ext cx="342902" cy="575222"/>
                    <a:chOff x="8049797" y="2427777"/>
                    <a:chExt cx="342902" cy="575222"/>
                  </a:xfrm>
                </p:grpSpPr>
                <p:sp>
                  <p:nvSpPr>
                    <p:cNvPr id="124" name="Oval 123"/>
                    <p:cNvSpPr/>
                    <p:nvPr/>
                  </p:nvSpPr>
                  <p:spPr>
                    <a:xfrm>
                      <a:off x="8049797" y="2427777"/>
                      <a:ext cx="114299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25" name="Oval 124"/>
                    <p:cNvSpPr/>
                    <p:nvPr/>
                  </p:nvSpPr>
                  <p:spPr>
                    <a:xfrm>
                      <a:off x="8278397" y="2431499"/>
                      <a:ext cx="114299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26" name="Oval 125"/>
                    <p:cNvSpPr/>
                    <p:nvPr/>
                  </p:nvSpPr>
                  <p:spPr>
                    <a:xfrm>
                      <a:off x="8049797" y="2660099"/>
                      <a:ext cx="114299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27" name="Oval 126"/>
                    <p:cNvSpPr/>
                    <p:nvPr/>
                  </p:nvSpPr>
                  <p:spPr>
                    <a:xfrm>
                      <a:off x="8278400" y="2660099"/>
                      <a:ext cx="114299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28" name="Oval 127"/>
                    <p:cNvSpPr/>
                    <p:nvPr/>
                  </p:nvSpPr>
                  <p:spPr>
                    <a:xfrm>
                      <a:off x="8049797" y="2888699"/>
                      <a:ext cx="114299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44" name="Group 43"/>
                <p:cNvGrpSpPr/>
                <p:nvPr/>
              </p:nvGrpSpPr>
              <p:grpSpPr>
                <a:xfrm>
                  <a:off x="7086600" y="2571750"/>
                  <a:ext cx="342900" cy="571500"/>
                  <a:chOff x="8001000" y="2457450"/>
                  <a:chExt cx="342900" cy="571500"/>
                </a:xfrm>
              </p:grpSpPr>
              <p:sp>
                <p:nvSpPr>
                  <p:cNvPr id="115" name="Oval 114"/>
                  <p:cNvSpPr/>
                  <p:nvPr/>
                </p:nvSpPr>
                <p:spPr>
                  <a:xfrm>
                    <a:off x="80010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6" name="Oval 115"/>
                  <p:cNvSpPr/>
                  <p:nvPr/>
                </p:nvSpPr>
                <p:spPr>
                  <a:xfrm>
                    <a:off x="82296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7" name="Oval 116"/>
                  <p:cNvSpPr/>
                  <p:nvPr/>
                </p:nvSpPr>
                <p:spPr>
                  <a:xfrm>
                    <a:off x="80010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8" name="Oval 117"/>
                  <p:cNvSpPr/>
                  <p:nvPr/>
                </p:nvSpPr>
                <p:spPr>
                  <a:xfrm>
                    <a:off x="82296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9" name="Oval 118"/>
                  <p:cNvSpPr/>
                  <p:nvPr/>
                </p:nvSpPr>
                <p:spPr>
                  <a:xfrm>
                    <a:off x="8001000" y="29146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45" name="Oval 44"/>
                <p:cNvSpPr/>
                <p:nvPr/>
              </p:nvSpPr>
              <p:spPr>
                <a:xfrm rot="10800000">
                  <a:off x="7315200" y="3486150"/>
                  <a:ext cx="114300" cy="114300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 rot="10800000">
                  <a:off x="7315200" y="32575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 rot="10800000">
                  <a:off x="7086600" y="32575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" name="Oval 47"/>
                <p:cNvSpPr/>
                <p:nvPr/>
              </p:nvSpPr>
              <p:spPr>
                <a:xfrm rot="10800000">
                  <a:off x="73152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Text Placeholder 3"/>
                <p:cNvSpPr txBox="1">
                  <a:spLocks/>
                </p:cNvSpPr>
                <p:nvPr/>
              </p:nvSpPr>
              <p:spPr bwMode="auto">
                <a:xfrm>
                  <a:off x="7023858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grpSp>
              <p:nvGrpSpPr>
                <p:cNvPr id="50" name="Group 49"/>
                <p:cNvGrpSpPr/>
                <p:nvPr/>
              </p:nvGrpSpPr>
              <p:grpSpPr>
                <a:xfrm>
                  <a:off x="6286500" y="2571750"/>
                  <a:ext cx="342900" cy="571500"/>
                  <a:chOff x="8001000" y="2457450"/>
                  <a:chExt cx="342900" cy="571500"/>
                </a:xfrm>
              </p:grpSpPr>
              <p:sp>
                <p:nvSpPr>
                  <p:cNvPr id="110" name="Oval 109"/>
                  <p:cNvSpPr/>
                  <p:nvPr/>
                </p:nvSpPr>
                <p:spPr>
                  <a:xfrm>
                    <a:off x="80010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1" name="Oval 110"/>
                  <p:cNvSpPr/>
                  <p:nvPr/>
                </p:nvSpPr>
                <p:spPr>
                  <a:xfrm>
                    <a:off x="82296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2" name="Oval 111"/>
                  <p:cNvSpPr/>
                  <p:nvPr/>
                </p:nvSpPr>
                <p:spPr>
                  <a:xfrm>
                    <a:off x="80010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3" name="Oval 112"/>
                  <p:cNvSpPr/>
                  <p:nvPr/>
                </p:nvSpPr>
                <p:spPr>
                  <a:xfrm>
                    <a:off x="82296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4" name="Oval 113"/>
                  <p:cNvSpPr/>
                  <p:nvPr/>
                </p:nvSpPr>
                <p:spPr>
                  <a:xfrm>
                    <a:off x="8001000" y="29146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51" name="Oval 50"/>
                <p:cNvSpPr/>
                <p:nvPr/>
              </p:nvSpPr>
              <p:spPr>
                <a:xfrm rot="10800000">
                  <a:off x="6515100" y="32575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 rot="10800000">
                  <a:off x="6286500" y="32575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 rot="10800000">
                  <a:off x="65151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" name="TextBox 53"/>
                <p:cNvSpPr txBox="1"/>
                <p:nvPr/>
              </p:nvSpPr>
              <p:spPr>
                <a:xfrm>
                  <a:off x="6286500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>
                  <a:off x="54864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Oval 56"/>
                <p:cNvSpPr/>
                <p:nvPr/>
              </p:nvSpPr>
              <p:spPr>
                <a:xfrm>
                  <a:off x="57150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Oval 57"/>
                <p:cNvSpPr/>
                <p:nvPr/>
              </p:nvSpPr>
              <p:spPr>
                <a:xfrm>
                  <a:off x="54864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 rot="10800000">
                  <a:off x="5715000" y="3257550"/>
                  <a:ext cx="114300" cy="114300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Oval 59"/>
                <p:cNvSpPr/>
                <p:nvPr/>
              </p:nvSpPr>
              <p:spPr>
                <a:xfrm rot="10800000">
                  <a:off x="57150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Oval 60"/>
                <p:cNvSpPr/>
                <p:nvPr/>
              </p:nvSpPr>
              <p:spPr>
                <a:xfrm rot="10800000">
                  <a:off x="54864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Oval 61"/>
                <p:cNvSpPr/>
                <p:nvPr/>
              </p:nvSpPr>
              <p:spPr>
                <a:xfrm rot="10800000">
                  <a:off x="57150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Text Placeholder 3"/>
                <p:cNvSpPr txBox="1">
                  <a:spLocks/>
                </p:cNvSpPr>
                <p:nvPr/>
              </p:nvSpPr>
              <p:spPr bwMode="auto">
                <a:xfrm>
                  <a:off x="5395774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sp>
              <p:nvSpPr>
                <p:cNvPr id="64" name="Oval 63"/>
                <p:cNvSpPr/>
                <p:nvPr/>
              </p:nvSpPr>
              <p:spPr>
                <a:xfrm>
                  <a:off x="46863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49149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Oval 65"/>
                <p:cNvSpPr/>
                <p:nvPr/>
              </p:nvSpPr>
              <p:spPr>
                <a:xfrm>
                  <a:off x="46863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Oval 66"/>
                <p:cNvSpPr/>
                <p:nvPr/>
              </p:nvSpPr>
              <p:spPr>
                <a:xfrm rot="10800000">
                  <a:off x="49149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Oval 67"/>
                <p:cNvSpPr/>
                <p:nvPr/>
              </p:nvSpPr>
              <p:spPr>
                <a:xfrm rot="10800000">
                  <a:off x="46863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Oval 68"/>
                <p:cNvSpPr/>
                <p:nvPr/>
              </p:nvSpPr>
              <p:spPr>
                <a:xfrm rot="10800000">
                  <a:off x="49149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TextBox 69"/>
                <p:cNvSpPr txBox="1"/>
                <p:nvPr/>
              </p:nvSpPr>
              <p:spPr>
                <a:xfrm>
                  <a:off x="4637501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71" name="Oval 70"/>
                <p:cNvSpPr/>
                <p:nvPr/>
              </p:nvSpPr>
              <p:spPr>
                <a:xfrm>
                  <a:off x="38862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Oval 71"/>
                <p:cNvSpPr/>
                <p:nvPr/>
              </p:nvSpPr>
              <p:spPr>
                <a:xfrm rot="10800000">
                  <a:off x="4114800" y="3028950"/>
                  <a:ext cx="114300" cy="114300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Oval 72"/>
                <p:cNvSpPr/>
                <p:nvPr/>
              </p:nvSpPr>
              <p:spPr>
                <a:xfrm rot="10800000">
                  <a:off x="41148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Oval 73"/>
                <p:cNvSpPr/>
                <p:nvPr/>
              </p:nvSpPr>
              <p:spPr>
                <a:xfrm rot="10800000">
                  <a:off x="38862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Oval 74"/>
                <p:cNvSpPr/>
                <p:nvPr/>
              </p:nvSpPr>
              <p:spPr>
                <a:xfrm rot="10800000">
                  <a:off x="41148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Text Placeholder 3"/>
                <p:cNvSpPr txBox="1">
                  <a:spLocks/>
                </p:cNvSpPr>
                <p:nvPr/>
              </p:nvSpPr>
              <p:spPr bwMode="auto">
                <a:xfrm>
                  <a:off x="3771900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sp>
              <p:nvSpPr>
                <p:cNvPr id="77" name="Oval 76"/>
                <p:cNvSpPr/>
                <p:nvPr/>
              </p:nvSpPr>
              <p:spPr>
                <a:xfrm>
                  <a:off x="30861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Oval 77"/>
                <p:cNvSpPr/>
                <p:nvPr/>
              </p:nvSpPr>
              <p:spPr>
                <a:xfrm rot="10800000">
                  <a:off x="33147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Oval 99"/>
                <p:cNvSpPr/>
                <p:nvPr/>
              </p:nvSpPr>
              <p:spPr>
                <a:xfrm rot="10800000">
                  <a:off x="30861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Oval 100"/>
                <p:cNvSpPr/>
                <p:nvPr/>
              </p:nvSpPr>
              <p:spPr>
                <a:xfrm rot="10800000">
                  <a:off x="33147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TextBox 101"/>
                <p:cNvSpPr txBox="1"/>
                <p:nvPr/>
              </p:nvSpPr>
              <p:spPr>
                <a:xfrm>
                  <a:off x="3023359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103" name="Oval 102"/>
                <p:cNvSpPr/>
                <p:nvPr/>
              </p:nvSpPr>
              <p:spPr>
                <a:xfrm rot="10800000">
                  <a:off x="2514600" y="2800350"/>
                  <a:ext cx="114300" cy="114300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Oval 103"/>
                <p:cNvSpPr/>
                <p:nvPr/>
              </p:nvSpPr>
              <p:spPr>
                <a:xfrm rot="10800000">
                  <a:off x="25146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Oval 104"/>
                <p:cNvSpPr/>
                <p:nvPr/>
              </p:nvSpPr>
              <p:spPr>
                <a:xfrm rot="10800000">
                  <a:off x="22860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Text Placeholder 3"/>
                <p:cNvSpPr txBox="1">
                  <a:spLocks/>
                </p:cNvSpPr>
                <p:nvPr/>
              </p:nvSpPr>
              <p:spPr bwMode="auto">
                <a:xfrm>
                  <a:off x="2171700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sp>
              <p:nvSpPr>
                <p:cNvPr id="107" name="Oval 106"/>
                <p:cNvSpPr/>
                <p:nvPr/>
              </p:nvSpPr>
              <p:spPr>
                <a:xfrm>
                  <a:off x="14859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 rot="10800000">
                  <a:off x="17145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TextBox 108"/>
                <p:cNvSpPr txBox="1"/>
                <p:nvPr/>
              </p:nvSpPr>
              <p:spPr>
                <a:xfrm>
                  <a:off x="1391502" y="866176"/>
                  <a:ext cx="402771" cy="6540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</p:grpSp>
          <p:sp>
            <p:nvSpPr>
              <p:cNvPr id="40" name="Text Placeholder 3"/>
              <p:cNvSpPr txBox="1">
                <a:spLocks/>
              </p:cNvSpPr>
              <p:nvPr/>
            </p:nvSpPr>
            <p:spPr bwMode="auto">
              <a:xfrm>
                <a:off x="970979" y="2114550"/>
                <a:ext cx="389238" cy="418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O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  <p:sp>
          <p:nvSpPr>
            <p:cNvPr id="38" name="Oval 37"/>
            <p:cNvSpPr/>
            <p:nvPr/>
          </p:nvSpPr>
          <p:spPr>
            <a:xfrm rot="10800000">
              <a:off x="1357661" y="3419669"/>
              <a:ext cx="97309" cy="91440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52" name="Rectangle 151"/>
          <p:cNvSpPr/>
          <p:nvPr/>
        </p:nvSpPr>
        <p:spPr>
          <a:xfrm>
            <a:off x="1143000" y="2114550"/>
            <a:ext cx="571500" cy="14859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2514600" y="2114550"/>
            <a:ext cx="571500" cy="1735186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3886200" y="2114550"/>
            <a:ext cx="571500" cy="19431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5257800" y="2114550"/>
            <a:ext cx="571500" cy="20574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6629400" y="2114550"/>
            <a:ext cx="571500" cy="22860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02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2" grpId="0" animBg="1"/>
      <p:bldP spid="33" grpId="0" animBg="1"/>
      <p:bldP spid="34" grpId="0" animBg="1"/>
      <p:bldP spid="35" grpId="0" animBg="1"/>
      <p:bldP spid="152" grpId="0" animBg="1"/>
      <p:bldP spid="153" grpId="0" animBg="1"/>
      <p:bldP spid="154" grpId="0" animBg="1"/>
      <p:bldP spid="155" grpId="0" animBg="1"/>
      <p:bldP spid="1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100" y="971550"/>
            <a:ext cx="656884" cy="160020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300" y="971550"/>
            <a:ext cx="656884" cy="1600200"/>
          </a:xfrm>
          <a:prstGeom prst="rect">
            <a:avLst/>
          </a:prstGeom>
        </p:spPr>
      </p:pic>
      <p:pic>
        <p:nvPicPr>
          <p:cNvPr id="2" name="Picture 1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0" y="971550"/>
            <a:ext cx="685800" cy="1644403"/>
          </a:xfrm>
          <a:prstGeom prst="rect">
            <a:avLst/>
          </a:prstGeom>
        </p:spPr>
      </p:pic>
      <p:pic>
        <p:nvPicPr>
          <p:cNvPr id="40" name="Picture 39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971550"/>
            <a:ext cx="685800" cy="1644403"/>
          </a:xfrm>
          <a:prstGeom prst="rect">
            <a:avLst/>
          </a:prstGeom>
        </p:spPr>
      </p:pic>
      <p:pic>
        <p:nvPicPr>
          <p:cNvPr id="41" name="Picture 40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971550"/>
            <a:ext cx="685800" cy="1644403"/>
          </a:xfrm>
          <a:prstGeom prst="rect">
            <a:avLst/>
          </a:prstGeom>
        </p:spPr>
      </p:pic>
      <p:pic>
        <p:nvPicPr>
          <p:cNvPr id="42" name="Picture 41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00" y="971550"/>
            <a:ext cx="685800" cy="1644403"/>
          </a:xfrm>
          <a:prstGeom prst="rect">
            <a:avLst/>
          </a:prstGeom>
        </p:spPr>
      </p:pic>
      <p:pic>
        <p:nvPicPr>
          <p:cNvPr id="43" name="Picture 42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0" y="2800350"/>
            <a:ext cx="685800" cy="1644403"/>
          </a:xfrm>
          <a:prstGeom prst="rect">
            <a:avLst/>
          </a:prstGeom>
        </p:spPr>
      </p:pic>
      <p:pic>
        <p:nvPicPr>
          <p:cNvPr id="44" name="Picture 43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2800350"/>
            <a:ext cx="685800" cy="1644403"/>
          </a:xfrm>
          <a:prstGeom prst="rect">
            <a:avLst/>
          </a:prstGeom>
        </p:spPr>
      </p:pic>
      <p:pic>
        <p:nvPicPr>
          <p:cNvPr id="45" name="Picture 44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2800350"/>
            <a:ext cx="685800" cy="1644403"/>
          </a:xfrm>
          <a:prstGeom prst="rect">
            <a:avLst/>
          </a:prstGeom>
        </p:spPr>
      </p:pic>
      <p:pic>
        <p:nvPicPr>
          <p:cNvPr id="46" name="Picture 45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2800350"/>
            <a:ext cx="685800" cy="1644403"/>
          </a:xfrm>
          <a:prstGeom prst="rect">
            <a:avLst/>
          </a:prstGeom>
        </p:spPr>
      </p:pic>
      <p:pic>
        <p:nvPicPr>
          <p:cNvPr id="47" name="Picture 46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00" y="2800350"/>
            <a:ext cx="685800" cy="1644403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00" y="971550"/>
            <a:ext cx="656884" cy="16002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700" y="971550"/>
            <a:ext cx="656884" cy="1600200"/>
          </a:xfrm>
          <a:prstGeom prst="rect">
            <a:avLst/>
          </a:prstGeom>
        </p:spPr>
      </p:pic>
      <p:pic>
        <p:nvPicPr>
          <p:cNvPr id="55" name="Picture 54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971550"/>
            <a:ext cx="685800" cy="1644403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0" y="971550"/>
            <a:ext cx="656884" cy="16002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7900" y="971550"/>
            <a:ext cx="656884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21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57250"/>
            <a:ext cx="7315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even-odd-even-odd pattern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will continue on and on, forever.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800100" y="2571750"/>
            <a:ext cx="7200900" cy="888980"/>
            <a:chOff x="364304" y="1200150"/>
            <a:chExt cx="8458200" cy="1111225"/>
          </a:xfrm>
        </p:grpSpPr>
        <p:cxnSp>
          <p:nvCxnSpPr>
            <p:cNvPr id="79" name="Straight Arrow Connector 78"/>
            <p:cNvCxnSpPr/>
            <p:nvPr/>
          </p:nvCxnSpPr>
          <p:spPr>
            <a:xfrm>
              <a:off x="364304" y="1428750"/>
              <a:ext cx="8458200" cy="0"/>
            </a:xfrm>
            <a:prstGeom prst="straightConnector1">
              <a:avLst/>
            </a:prstGeom>
            <a:ln w="38100">
              <a:solidFill>
                <a:schemeClr val="accent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Group 79"/>
            <p:cNvGrpSpPr/>
            <p:nvPr/>
          </p:nvGrpSpPr>
          <p:grpSpPr>
            <a:xfrm>
              <a:off x="819418" y="1200150"/>
              <a:ext cx="7295882" cy="457200"/>
              <a:chOff x="819418" y="1200150"/>
              <a:chExt cx="3555077" cy="457200"/>
            </a:xfrm>
          </p:grpSpPr>
          <p:cxnSp>
            <p:nvCxnSpPr>
              <p:cNvPr id="87" name="Straight Connector 86"/>
              <p:cNvCxnSpPr/>
              <p:nvPr/>
            </p:nvCxnSpPr>
            <p:spPr>
              <a:xfrm>
                <a:off x="819418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>
                <a:off x="1214427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>
                <a:off x="1609435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>
                <a:off x="2004444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>
                <a:off x="2399452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>
              <a:xfrm>
                <a:off x="2794461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>
                <a:off x="3189469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3584478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>
                <a:off x="3979487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>
                <a:off x="4374495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TextBox 80"/>
            <p:cNvSpPr txBox="1"/>
            <p:nvPr/>
          </p:nvSpPr>
          <p:spPr>
            <a:xfrm>
              <a:off x="6137361" y="1657350"/>
              <a:ext cx="671286" cy="65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18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942904" y="1657350"/>
              <a:ext cx="671286" cy="65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19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748447" y="1657350"/>
              <a:ext cx="1074057" cy="65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2</a:t>
              </a: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0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331818" y="1657350"/>
              <a:ext cx="671286" cy="65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17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4526275" y="1657350"/>
              <a:ext cx="671285" cy="65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16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632818" y="1657350"/>
              <a:ext cx="3893457" cy="65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11   12  13   14   15 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222524" y="2114550"/>
            <a:ext cx="291928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60192" y="2114550"/>
            <a:ext cx="291928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97859" y="2114550"/>
            <a:ext cx="291928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 bwMode="auto">
          <a:xfrm>
            <a:off x="3719384" y="2114550"/>
            <a:ext cx="389238" cy="41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086100" y="2114550"/>
            <a:ext cx="291928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 bwMode="auto">
          <a:xfrm>
            <a:off x="2357051" y="2114550"/>
            <a:ext cx="389238" cy="41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714500" y="2114550"/>
            <a:ext cx="291928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994719" y="2114550"/>
            <a:ext cx="389238" cy="41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72039" y="4009831"/>
            <a:ext cx="184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Circular Arrow 50"/>
          <p:cNvSpPr/>
          <p:nvPr/>
        </p:nvSpPr>
        <p:spPr>
          <a:xfrm>
            <a:off x="1143000" y="2457450"/>
            <a:ext cx="822960" cy="8001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603661"/>
              <a:gd name="adj5" fmla="val 125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>
              <a:solidFill>
                <a:schemeClr val="accent5"/>
              </a:solidFill>
            </a:endParaRPr>
          </a:p>
        </p:txBody>
      </p:sp>
      <p:sp>
        <p:nvSpPr>
          <p:cNvPr id="52" name="Circular Arrow 51"/>
          <p:cNvSpPr/>
          <p:nvPr/>
        </p:nvSpPr>
        <p:spPr>
          <a:xfrm>
            <a:off x="4457700" y="2228850"/>
            <a:ext cx="1714500" cy="1371600"/>
          </a:xfrm>
          <a:prstGeom prst="circularArrow">
            <a:avLst>
              <a:gd name="adj1" fmla="val 12500"/>
              <a:gd name="adj2" fmla="val 1060856"/>
              <a:gd name="adj3" fmla="val 20457681"/>
              <a:gd name="adj4" fmla="val 10603661"/>
              <a:gd name="adj5" fmla="val 125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7" name="Circular Arrow 56"/>
          <p:cNvSpPr/>
          <p:nvPr/>
        </p:nvSpPr>
        <p:spPr>
          <a:xfrm>
            <a:off x="5829300" y="2228850"/>
            <a:ext cx="1714500" cy="1371600"/>
          </a:xfrm>
          <a:prstGeom prst="circularArrow">
            <a:avLst>
              <a:gd name="adj1" fmla="val 12500"/>
              <a:gd name="adj2" fmla="val 1060856"/>
              <a:gd name="adj3" fmla="val 20457681"/>
              <a:gd name="adj4" fmla="val 10603661"/>
              <a:gd name="adj5" fmla="val 125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540" y="3486150"/>
            <a:ext cx="281522" cy="685800"/>
          </a:xfrm>
          <a:prstGeom prst="rect">
            <a:avLst/>
          </a:prstGeom>
        </p:spPr>
      </p:pic>
      <p:pic>
        <p:nvPicPr>
          <p:cNvPr id="39" name="Picture 38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360" y="3486150"/>
            <a:ext cx="286014" cy="685800"/>
          </a:xfrm>
          <a:prstGeom prst="rect">
            <a:avLst/>
          </a:prstGeom>
        </p:spPr>
      </p:pic>
      <p:pic>
        <p:nvPicPr>
          <p:cNvPr id="40" name="Picture 39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480" y="3486150"/>
            <a:ext cx="286014" cy="6858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300" y="3486150"/>
            <a:ext cx="281522" cy="685800"/>
          </a:xfrm>
          <a:prstGeom prst="rect">
            <a:avLst/>
          </a:prstGeom>
        </p:spPr>
      </p:pic>
      <p:pic>
        <p:nvPicPr>
          <p:cNvPr id="42" name="Picture 41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3486150"/>
            <a:ext cx="286014" cy="685800"/>
          </a:xfrm>
          <a:prstGeom prst="rect">
            <a:avLst/>
          </a:prstGeom>
        </p:spPr>
      </p:pic>
      <p:pic>
        <p:nvPicPr>
          <p:cNvPr id="43" name="Picture 42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100" y="3486150"/>
            <a:ext cx="286014" cy="68580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3486150"/>
            <a:ext cx="281522" cy="685800"/>
          </a:xfrm>
          <a:prstGeom prst="rect">
            <a:avLst/>
          </a:prstGeom>
        </p:spPr>
      </p:pic>
      <p:pic>
        <p:nvPicPr>
          <p:cNvPr id="46" name="Picture 45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86150"/>
            <a:ext cx="286014" cy="685800"/>
          </a:xfrm>
          <a:prstGeom prst="rect">
            <a:avLst/>
          </a:prstGeom>
        </p:spPr>
      </p:pic>
      <p:pic>
        <p:nvPicPr>
          <p:cNvPr id="47" name="Picture 46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486150"/>
            <a:ext cx="286014" cy="685800"/>
          </a:xfrm>
          <a:prstGeom prst="rect">
            <a:avLst/>
          </a:prstGeom>
        </p:spPr>
      </p:pic>
      <p:pic>
        <p:nvPicPr>
          <p:cNvPr id="48" name="Picture 47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3486150"/>
            <a:ext cx="286014" cy="685800"/>
          </a:xfrm>
          <a:prstGeom prst="rect">
            <a:avLst/>
          </a:prstGeom>
        </p:spPr>
      </p:pic>
      <p:pic>
        <p:nvPicPr>
          <p:cNvPr id="50" name="Picture 49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3486150"/>
            <a:ext cx="286014" cy="685800"/>
          </a:xfrm>
          <a:prstGeom prst="rect">
            <a:avLst/>
          </a:prstGeom>
        </p:spPr>
      </p:pic>
      <p:pic>
        <p:nvPicPr>
          <p:cNvPr id="54" name="Picture 53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040" y="3486150"/>
            <a:ext cx="286014" cy="685800"/>
          </a:xfrm>
          <a:prstGeom prst="rect">
            <a:avLst/>
          </a:prstGeom>
        </p:spPr>
      </p:pic>
      <p:pic>
        <p:nvPicPr>
          <p:cNvPr id="55" name="Picture 54" descr="Stick Figure Happ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440" y="3486150"/>
            <a:ext cx="286014" cy="685800"/>
          </a:xfrm>
          <a:prstGeom prst="rect">
            <a:avLst/>
          </a:prstGeom>
        </p:spPr>
      </p:pic>
      <p:sp>
        <p:nvSpPr>
          <p:cNvPr id="58" name="Circular Arrow 57"/>
          <p:cNvSpPr/>
          <p:nvPr/>
        </p:nvSpPr>
        <p:spPr>
          <a:xfrm>
            <a:off x="1828800" y="2457450"/>
            <a:ext cx="822960" cy="8001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603661"/>
              <a:gd name="adj5" fmla="val 125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9" name="Circular Arrow 58"/>
          <p:cNvSpPr/>
          <p:nvPr/>
        </p:nvSpPr>
        <p:spPr>
          <a:xfrm>
            <a:off x="2514600" y="2457450"/>
            <a:ext cx="822960" cy="8001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603661"/>
              <a:gd name="adj5" fmla="val 125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0" name="Circular Arrow 59"/>
          <p:cNvSpPr/>
          <p:nvPr/>
        </p:nvSpPr>
        <p:spPr>
          <a:xfrm>
            <a:off x="3200400" y="2457450"/>
            <a:ext cx="822960" cy="8001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603661"/>
              <a:gd name="adj5" fmla="val 125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1" name="Circular Arrow 60"/>
          <p:cNvSpPr/>
          <p:nvPr/>
        </p:nvSpPr>
        <p:spPr>
          <a:xfrm>
            <a:off x="3886200" y="2457450"/>
            <a:ext cx="822960" cy="8001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603661"/>
              <a:gd name="adj5" fmla="val 125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69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6047E-6 -4.26189E-6 L 0.05975 -4.26189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738E-6 -4.26189E-6 L 0.07503 -4.26189E-6 " pathEditMode="relative" ptsTypes="AA">
                                      <p:cBhvr>
                                        <p:cTn id="9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6249E-6 -4.26189E-6 L 0.05002 -4.26189E-6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/>
      <p:bldP spid="11" grpId="0"/>
      <p:bldP spid="23" grpId="0"/>
      <p:bldP spid="38" grpId="0"/>
      <p:bldP spid="44" grpId="0"/>
      <p:bldP spid="49" grpId="0"/>
      <p:bldP spid="53" grpId="0"/>
      <p:bldP spid="56" grpId="0"/>
      <p:bldP spid="9" grpId="0"/>
      <p:bldP spid="51" grpId="0" animBg="1"/>
      <p:bldP spid="51" grpId="1" animBg="1"/>
      <p:bldP spid="52" grpId="0" animBg="1"/>
      <p:bldP spid="52" grpId="1" animBg="1"/>
      <p:bldP spid="57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57250"/>
            <a:ext cx="7315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So, every other number is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even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and every other number is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odd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914400" y="2021514"/>
            <a:ext cx="7200900" cy="1553516"/>
            <a:chOff x="800100" y="1907214"/>
            <a:chExt cx="7200900" cy="1553516"/>
          </a:xfrm>
        </p:grpSpPr>
        <p:grpSp>
          <p:nvGrpSpPr>
            <p:cNvPr id="61" name="Group 60"/>
            <p:cNvGrpSpPr/>
            <p:nvPr/>
          </p:nvGrpSpPr>
          <p:grpSpPr>
            <a:xfrm>
              <a:off x="800100" y="2571750"/>
              <a:ext cx="7200900" cy="888980"/>
              <a:chOff x="364304" y="1200150"/>
              <a:chExt cx="8458200" cy="1111225"/>
            </a:xfrm>
          </p:grpSpPr>
          <p:cxnSp>
            <p:nvCxnSpPr>
              <p:cNvPr id="72" name="Straight Arrow Connector 71"/>
              <p:cNvCxnSpPr/>
              <p:nvPr/>
            </p:nvCxnSpPr>
            <p:spPr>
              <a:xfrm>
                <a:off x="364304" y="1428750"/>
                <a:ext cx="8458200" cy="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3" name="Group 72"/>
              <p:cNvGrpSpPr/>
              <p:nvPr/>
            </p:nvGrpSpPr>
            <p:grpSpPr>
              <a:xfrm>
                <a:off x="819418" y="1200150"/>
                <a:ext cx="7295882" cy="457200"/>
                <a:chOff x="819418" y="1200150"/>
                <a:chExt cx="3555077" cy="457200"/>
              </a:xfrm>
            </p:grpSpPr>
            <p:cxnSp>
              <p:nvCxnSpPr>
                <p:cNvPr id="98" name="Straight Connector 97"/>
                <p:cNvCxnSpPr/>
                <p:nvPr/>
              </p:nvCxnSpPr>
              <p:spPr>
                <a:xfrm>
                  <a:off x="81941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Connector 98"/>
                <p:cNvCxnSpPr/>
                <p:nvPr/>
              </p:nvCxnSpPr>
              <p:spPr>
                <a:xfrm>
                  <a:off x="121442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99"/>
                <p:cNvCxnSpPr/>
                <p:nvPr/>
              </p:nvCxnSpPr>
              <p:spPr>
                <a:xfrm>
                  <a:off x="160943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Connector 100"/>
                <p:cNvCxnSpPr/>
                <p:nvPr/>
              </p:nvCxnSpPr>
              <p:spPr>
                <a:xfrm>
                  <a:off x="2004444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Connector 101"/>
                <p:cNvCxnSpPr/>
                <p:nvPr/>
              </p:nvCxnSpPr>
              <p:spPr>
                <a:xfrm>
                  <a:off x="2399452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Connector 102"/>
                <p:cNvCxnSpPr/>
                <p:nvPr/>
              </p:nvCxnSpPr>
              <p:spPr>
                <a:xfrm>
                  <a:off x="2794461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Connector 103"/>
                <p:cNvCxnSpPr/>
                <p:nvPr/>
              </p:nvCxnSpPr>
              <p:spPr>
                <a:xfrm>
                  <a:off x="3189469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Connector 104"/>
                <p:cNvCxnSpPr/>
                <p:nvPr/>
              </p:nvCxnSpPr>
              <p:spPr>
                <a:xfrm>
                  <a:off x="358447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Straight Connector 105"/>
                <p:cNvCxnSpPr/>
                <p:nvPr/>
              </p:nvCxnSpPr>
              <p:spPr>
                <a:xfrm>
                  <a:off x="397948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Connector 106"/>
                <p:cNvCxnSpPr/>
                <p:nvPr/>
              </p:nvCxnSpPr>
              <p:spPr>
                <a:xfrm>
                  <a:off x="437449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4" name="TextBox 73"/>
              <p:cNvSpPr txBox="1"/>
              <p:nvPr/>
            </p:nvSpPr>
            <p:spPr>
              <a:xfrm>
                <a:off x="6137361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18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6942904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19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7748447" y="1657350"/>
                <a:ext cx="1074057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2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0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5331818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17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4526275" y="1657350"/>
                <a:ext cx="671285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16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632818" y="1657350"/>
                <a:ext cx="3893457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11   12  13   14   15 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7222524" y="1907214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" name="Text Placeholder 3"/>
            <p:cNvSpPr txBox="1">
              <a:spLocks/>
            </p:cNvSpPr>
            <p:nvPr/>
          </p:nvSpPr>
          <p:spPr bwMode="auto">
            <a:xfrm>
              <a:off x="6480878" y="1907214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860192" y="1907214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Text Placeholder 3"/>
            <p:cNvSpPr txBox="1">
              <a:spLocks/>
            </p:cNvSpPr>
            <p:nvPr/>
          </p:nvSpPr>
          <p:spPr bwMode="auto">
            <a:xfrm>
              <a:off x="5109906" y="1907214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497859" y="1907214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7" name="Text Placeholder 3"/>
            <p:cNvSpPr txBox="1">
              <a:spLocks/>
            </p:cNvSpPr>
            <p:nvPr/>
          </p:nvSpPr>
          <p:spPr bwMode="auto">
            <a:xfrm>
              <a:off x="3736664" y="1907214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086100" y="1907214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9" name="Text Placeholder 3"/>
            <p:cNvSpPr txBox="1">
              <a:spLocks/>
            </p:cNvSpPr>
            <p:nvPr/>
          </p:nvSpPr>
          <p:spPr bwMode="auto">
            <a:xfrm>
              <a:off x="2357051" y="1907214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714500" y="1907214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1" name="Text Placeholder 3"/>
            <p:cNvSpPr txBox="1">
              <a:spLocks/>
            </p:cNvSpPr>
            <p:nvPr/>
          </p:nvSpPr>
          <p:spPr bwMode="auto">
            <a:xfrm>
              <a:off x="994719" y="1907214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108" name="Circular Arrow 107"/>
          <p:cNvSpPr/>
          <p:nvPr/>
        </p:nvSpPr>
        <p:spPr>
          <a:xfrm>
            <a:off x="1828800" y="2343150"/>
            <a:ext cx="1714500" cy="1371600"/>
          </a:xfrm>
          <a:prstGeom prst="circularArrow">
            <a:avLst>
              <a:gd name="adj1" fmla="val 12500"/>
              <a:gd name="adj2" fmla="val 1060856"/>
              <a:gd name="adj3" fmla="val 20457681"/>
              <a:gd name="adj4" fmla="val 10603661"/>
              <a:gd name="adj5" fmla="val 12500"/>
            </a:avLst>
          </a:prstGeom>
          <a:solidFill>
            <a:srgbClr val="8DC63F"/>
          </a:solidFill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9" name="Circular Arrow 108"/>
          <p:cNvSpPr/>
          <p:nvPr/>
        </p:nvSpPr>
        <p:spPr>
          <a:xfrm>
            <a:off x="3200400" y="2343150"/>
            <a:ext cx="1714500" cy="1371600"/>
          </a:xfrm>
          <a:prstGeom prst="circularArrow">
            <a:avLst>
              <a:gd name="adj1" fmla="val 12500"/>
              <a:gd name="adj2" fmla="val 1060856"/>
              <a:gd name="adj3" fmla="val 20457681"/>
              <a:gd name="adj4" fmla="val 10603661"/>
              <a:gd name="adj5" fmla="val 12500"/>
            </a:avLst>
          </a:prstGeom>
          <a:solidFill>
            <a:srgbClr val="8DC63F"/>
          </a:solidFill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0" name="Circular Arrow 109"/>
          <p:cNvSpPr/>
          <p:nvPr/>
        </p:nvSpPr>
        <p:spPr>
          <a:xfrm>
            <a:off x="4572000" y="2343150"/>
            <a:ext cx="1714500" cy="1371600"/>
          </a:xfrm>
          <a:prstGeom prst="circularArrow">
            <a:avLst>
              <a:gd name="adj1" fmla="val 12500"/>
              <a:gd name="adj2" fmla="val 1060856"/>
              <a:gd name="adj3" fmla="val 20457681"/>
              <a:gd name="adj4" fmla="val 10603661"/>
              <a:gd name="adj5" fmla="val 12500"/>
            </a:avLst>
          </a:prstGeom>
          <a:solidFill>
            <a:srgbClr val="8DC63F"/>
          </a:solidFill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1" name="Circular Arrow 110"/>
          <p:cNvSpPr/>
          <p:nvPr/>
        </p:nvSpPr>
        <p:spPr>
          <a:xfrm>
            <a:off x="5980140" y="2360428"/>
            <a:ext cx="1714500" cy="1371600"/>
          </a:xfrm>
          <a:prstGeom prst="circularArrow">
            <a:avLst>
              <a:gd name="adj1" fmla="val 12500"/>
              <a:gd name="adj2" fmla="val 1060856"/>
              <a:gd name="adj3" fmla="val 20457681"/>
              <a:gd name="adj4" fmla="val 10603661"/>
              <a:gd name="adj5" fmla="val 12500"/>
            </a:avLst>
          </a:prstGeom>
          <a:solidFill>
            <a:srgbClr val="8DC63F"/>
          </a:solidFill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0" name="Circular Arrow 39"/>
          <p:cNvSpPr/>
          <p:nvPr/>
        </p:nvSpPr>
        <p:spPr>
          <a:xfrm>
            <a:off x="1143000" y="2343150"/>
            <a:ext cx="1714500" cy="1371600"/>
          </a:xfrm>
          <a:prstGeom prst="circularArrow">
            <a:avLst>
              <a:gd name="adj1" fmla="val 12500"/>
              <a:gd name="adj2" fmla="val 1060856"/>
              <a:gd name="adj3" fmla="val 20457681"/>
              <a:gd name="adj4" fmla="val 10603661"/>
              <a:gd name="adj5" fmla="val 125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1" name="Circular Arrow 40"/>
          <p:cNvSpPr/>
          <p:nvPr/>
        </p:nvSpPr>
        <p:spPr>
          <a:xfrm>
            <a:off x="2514600" y="2343150"/>
            <a:ext cx="1714500" cy="1371600"/>
          </a:xfrm>
          <a:prstGeom prst="circularArrow">
            <a:avLst>
              <a:gd name="adj1" fmla="val 12500"/>
              <a:gd name="adj2" fmla="val 1060856"/>
              <a:gd name="adj3" fmla="val 20457681"/>
              <a:gd name="adj4" fmla="val 10603661"/>
              <a:gd name="adj5" fmla="val 125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2" name="Circular Arrow 41"/>
          <p:cNvSpPr/>
          <p:nvPr/>
        </p:nvSpPr>
        <p:spPr>
          <a:xfrm>
            <a:off x="3886200" y="2343150"/>
            <a:ext cx="1714500" cy="1371600"/>
          </a:xfrm>
          <a:prstGeom prst="circularArrow">
            <a:avLst>
              <a:gd name="adj1" fmla="val 12500"/>
              <a:gd name="adj2" fmla="val 1060856"/>
              <a:gd name="adj3" fmla="val 20457681"/>
              <a:gd name="adj4" fmla="val 10603661"/>
              <a:gd name="adj5" fmla="val 125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3" name="Circular Arrow 42"/>
          <p:cNvSpPr/>
          <p:nvPr/>
        </p:nvSpPr>
        <p:spPr>
          <a:xfrm>
            <a:off x="5294340" y="2360428"/>
            <a:ext cx="1714500" cy="1371600"/>
          </a:xfrm>
          <a:prstGeom prst="circularArrow">
            <a:avLst>
              <a:gd name="adj1" fmla="val 12500"/>
              <a:gd name="adj2" fmla="val 1060856"/>
              <a:gd name="adj3" fmla="val 20457681"/>
              <a:gd name="adj4" fmla="val 10603661"/>
              <a:gd name="adj5" fmla="val 125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40" grpId="0" animBg="1"/>
      <p:bldP spid="41" grpId="0" animBg="1"/>
      <p:bldP spid="42" grpId="0" animBg="1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485900" y="857250"/>
            <a:ext cx="5943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number after any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even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number will always be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odd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914400" y="2000250"/>
            <a:ext cx="7200900" cy="1346180"/>
            <a:chOff x="800100" y="2114550"/>
            <a:chExt cx="7200900" cy="1346180"/>
          </a:xfrm>
        </p:grpSpPr>
        <p:grpSp>
          <p:nvGrpSpPr>
            <p:cNvPr id="40" name="Group 39"/>
            <p:cNvGrpSpPr/>
            <p:nvPr/>
          </p:nvGrpSpPr>
          <p:grpSpPr>
            <a:xfrm>
              <a:off x="800100" y="2571750"/>
              <a:ext cx="7200900" cy="888980"/>
              <a:chOff x="364304" y="1200150"/>
              <a:chExt cx="8458200" cy="1111225"/>
            </a:xfrm>
          </p:grpSpPr>
          <p:cxnSp>
            <p:nvCxnSpPr>
              <p:cNvPr id="51" name="Straight Arrow Connector 50"/>
              <p:cNvCxnSpPr/>
              <p:nvPr/>
            </p:nvCxnSpPr>
            <p:spPr>
              <a:xfrm>
                <a:off x="364304" y="1428750"/>
                <a:ext cx="8458200" cy="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2" name="Group 51"/>
              <p:cNvGrpSpPr/>
              <p:nvPr/>
            </p:nvGrpSpPr>
            <p:grpSpPr>
              <a:xfrm>
                <a:off x="819418" y="1200150"/>
                <a:ext cx="7295882" cy="457200"/>
                <a:chOff x="819418" y="1200150"/>
                <a:chExt cx="3555077" cy="457200"/>
              </a:xfrm>
            </p:grpSpPr>
            <p:cxnSp>
              <p:nvCxnSpPr>
                <p:cNvPr id="59" name="Straight Connector 58"/>
                <p:cNvCxnSpPr/>
                <p:nvPr/>
              </p:nvCxnSpPr>
              <p:spPr>
                <a:xfrm>
                  <a:off x="81941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/>
                <p:cNvCxnSpPr/>
                <p:nvPr/>
              </p:nvCxnSpPr>
              <p:spPr>
                <a:xfrm>
                  <a:off x="121442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/>
                <p:cNvCxnSpPr/>
                <p:nvPr/>
              </p:nvCxnSpPr>
              <p:spPr>
                <a:xfrm>
                  <a:off x="160943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/>
                <p:cNvCxnSpPr/>
                <p:nvPr/>
              </p:nvCxnSpPr>
              <p:spPr>
                <a:xfrm>
                  <a:off x="2004444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/>
                <p:cNvCxnSpPr/>
                <p:nvPr/>
              </p:nvCxnSpPr>
              <p:spPr>
                <a:xfrm>
                  <a:off x="2399452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/>
                <p:cNvCxnSpPr/>
                <p:nvPr/>
              </p:nvCxnSpPr>
              <p:spPr>
                <a:xfrm>
                  <a:off x="2794461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>
                  <a:off x="3189469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/>
                <p:cNvCxnSpPr/>
                <p:nvPr/>
              </p:nvCxnSpPr>
              <p:spPr>
                <a:xfrm>
                  <a:off x="358447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/>
                <p:cNvCxnSpPr/>
                <p:nvPr/>
              </p:nvCxnSpPr>
              <p:spPr>
                <a:xfrm>
                  <a:off x="397948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/>
                <p:cNvCxnSpPr/>
                <p:nvPr/>
              </p:nvCxnSpPr>
              <p:spPr>
                <a:xfrm>
                  <a:off x="437449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TextBox 52"/>
              <p:cNvSpPr txBox="1"/>
              <p:nvPr/>
            </p:nvSpPr>
            <p:spPr>
              <a:xfrm>
                <a:off x="6137361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18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6942904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19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7748447" y="1657350"/>
                <a:ext cx="1074057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2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0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5331818" y="1657350"/>
                <a:ext cx="671286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17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4526275" y="1657350"/>
                <a:ext cx="671285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16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632818" y="1657350"/>
                <a:ext cx="3893457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11   12  13   14   15 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7222524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2" name="Text Placeholder 3"/>
            <p:cNvSpPr txBox="1">
              <a:spLocks/>
            </p:cNvSpPr>
            <p:nvPr/>
          </p:nvSpPr>
          <p:spPr bwMode="auto">
            <a:xfrm>
              <a:off x="6480878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0192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4" name="Text Placeholder 3"/>
            <p:cNvSpPr txBox="1">
              <a:spLocks/>
            </p:cNvSpPr>
            <p:nvPr/>
          </p:nvSpPr>
          <p:spPr bwMode="auto">
            <a:xfrm>
              <a:off x="5109906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497859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 bwMode="auto">
            <a:xfrm>
              <a:off x="3736664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086100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8" name="Text Placeholder 3"/>
            <p:cNvSpPr txBox="1">
              <a:spLocks/>
            </p:cNvSpPr>
            <p:nvPr/>
          </p:nvSpPr>
          <p:spPr bwMode="auto">
            <a:xfrm>
              <a:off x="2357051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714500" y="2114550"/>
              <a:ext cx="291928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0" name="Text Placeholder 3"/>
            <p:cNvSpPr txBox="1">
              <a:spLocks/>
            </p:cNvSpPr>
            <p:nvPr/>
          </p:nvSpPr>
          <p:spPr bwMode="auto">
            <a:xfrm>
              <a:off x="994719" y="2114550"/>
              <a:ext cx="38923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70" name="Rectangle 69"/>
          <p:cNvSpPr/>
          <p:nvPr/>
        </p:nvSpPr>
        <p:spPr>
          <a:xfrm>
            <a:off x="1714500" y="2000250"/>
            <a:ext cx="571500" cy="1485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400300" y="2000250"/>
            <a:ext cx="557447" cy="14859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3086100" y="2000250"/>
            <a:ext cx="571500" cy="1485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 bwMode="auto">
          <a:xfrm>
            <a:off x="1600200" y="857250"/>
            <a:ext cx="5943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number after any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odd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number will always be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even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70" grpId="0" animBg="1"/>
      <p:bldP spid="70" grpId="1" animBg="1"/>
      <p:bldP spid="75" grpId="0" animBg="1"/>
      <p:bldP spid="76" grpId="0" animBg="1"/>
      <p:bldP spid="77" grpId="0" build="p"/>
    </p:bldLst>
  </p:timing>
</p:sld>
</file>

<file path=ppt/theme/theme1.xml><?xml version="1.0" encoding="utf-8"?>
<a:theme xmlns:a="http://schemas.openxmlformats.org/drawingml/2006/main" name="Lesson Slides Even Odd Lesson 2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Slides Even Odd Lesson 2.pptx</Template>
  <TotalTime>15982</TotalTime>
  <Words>254</Words>
  <Application>Microsoft Office PowerPoint</Application>
  <PresentationFormat>On-screen Show (16:9)</PresentationFormat>
  <Paragraphs>109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Orly's Font 2</vt:lpstr>
      <vt:lpstr>Courier New</vt:lpstr>
      <vt:lpstr>Wingdings</vt:lpstr>
      <vt:lpstr>Calibri</vt:lpstr>
      <vt:lpstr>Verdana</vt:lpstr>
      <vt:lpstr>Orly's Font</vt:lpstr>
      <vt:lpstr>Lesson Slides Even Odd Lesson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342</cp:revision>
  <dcterms:created xsi:type="dcterms:W3CDTF">2011-06-12T17:04:43Z</dcterms:created>
  <dcterms:modified xsi:type="dcterms:W3CDTF">2015-06-07T12:04:24Z</dcterms:modified>
</cp:coreProperties>
</file>